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 autoAdjust="0"/>
    <p:restoredTop sz="94660"/>
  </p:normalViewPr>
  <p:slideViewPr>
    <p:cSldViewPr>
      <p:cViewPr varScale="1">
        <p:scale>
          <a:sx n="110" d="100"/>
          <a:sy n="110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FE00-603A-4AC7-B046-DC3BC7E25CE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64704"/>
            <a:ext cx="8215370" cy="57606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«Государственная итоговая аттестация.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изменения в КИМ 2017 год»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 методического сопровождения педагогических работников и образовательных организаций БРИОП</a:t>
            </a:r>
          </a:p>
          <a:p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документы</a:t>
            </a:r>
            <a:endParaRPr lang="ru-RU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по образовательным программам среднего общего образования (приказ Министерства образования и науки Российской Федерации от 26.12. 2013 г. № 1400)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материалы, регламентирующие проведение итогового сочинения (изложения) в 2015/2015 учебном году (письмо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 01.10.2015 г. № 02-448)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в форме ЕГЭ </a:t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(изменения КИМ)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12971"/>
              </p:ext>
            </p:extLst>
          </p:nvPr>
        </p:nvGraphicFramePr>
        <p:xfrm>
          <a:off x="107504" y="1484784"/>
          <a:ext cx="8928992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r>
                        <a:rPr lang="ru-RU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(базовый и профильный уровни), география, информатика и ИКТ,  литература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изменений структуры и содержания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основные характеристики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в целом сохранены.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Уточнена формулировка задания 3 устной части экзамена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Изменён максимальный балл за выполнение заданий 3 и 8 (2 балла вместо 1). 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Усовершенствованы формулировка задания 25 и критерии его оценивания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539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итоговая аттестация в форме ЕГЭ </a:t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(изменения КИМ)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67876"/>
              </p:ext>
            </p:extLst>
          </p:nvPr>
        </p:nvGraphicFramePr>
        <p:xfrm>
          <a:off x="0" y="1397000"/>
          <a:ext cx="91440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изменения.  Изменена структура части 1 экзаменационной работы, часть 2 оставлена без изменений.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экзаменационной работы исключены задания с выбором одного верного ответа и добавлены задания с кратким ответом.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r>
                        <a:rPr lang="ru-RU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Существенных изменений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блока заданий части 1, проверяющего содержание раздела «Право», унифицирована по образцу структуры блоков, проверяющих содержание других разделов курса: добавлено задание 17 на выбор верных суждений, изменена нумерация заданий 18 (бывшее 17), 19 (бывшее 18). Задание 19 в том виде, как оно существовало в КИМ предыдущих лет, исключено из работы.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итоговая аттестация в форме ЕГЭ, ГВЭ </a:t>
            </a:r>
            <a:b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(изменения КИМ)</a:t>
            </a:r>
            <a:b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28941"/>
              </p:ext>
            </p:extLst>
          </p:nvPr>
        </p:nvGraphicFramePr>
        <p:xfrm>
          <a:off x="179512" y="1340768"/>
          <a:ext cx="878497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Оптимизирована структура экзаменационной работы: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1.Из экзаменационной работы исключены задания с выбором одного ответа.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2.Сокращено количество заданий с 40 до 28.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3.Уменьшен максимальный первичный балл с 61 в 2016 г. до 59 в 2017 г.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4.Увеличена продолжительность экзаменационной работы с 180 до 210 минут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5.В часть 1 включены новые типы заданий, которые существенно различаются по видам учебных действий: заполнение пропущенных элементов схемы или таблицы, нахождение правильно указанных обозначений в рисунке, анализ и синтез информации, в том числе к представленной в форме графиков, диаграмм и таблиц со статическими данными.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4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итоговая аттестация в форме ЕГЭ, ГВЭ </a:t>
            </a:r>
            <a:b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(изменения КИМ)</a:t>
            </a:r>
            <a:b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91347"/>
              </p:ext>
            </p:extLst>
          </p:nvPr>
        </p:nvGraphicFramePr>
        <p:xfrm>
          <a:off x="179512" y="1124744"/>
          <a:ext cx="8712968" cy="565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544616"/>
              </a:tblGrid>
              <a:tr h="432047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842">
                <a:tc>
                  <a:txBody>
                    <a:bodyPr/>
                    <a:lstStyle/>
                    <a:p>
                      <a:pPr algn="just"/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Существенные изменения. 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Оптимизирована структура экзаменационной работы: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1.Принципиально изменена структура части 1 КИМ: исключены заданий с выбором одного ответа; задания сгруппированы по отдельным тематическим блокам, в каждом из которых есть задания как базового, таки повышенного уровней сложности.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2.Уменьшено общее количество заданий с 40 (в 2016гг.) до 34.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3.Изменена шкала оценивания (с 1 до 2 баллов) выполнения заданий базового уровня сложности, которые проверяют усвоение знаний о генетической связи неорганических и органических веществ (9 и 17).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4.Максимальный первичный балл за выполнение работы в целом составит 60 баллов (вместо 64 баллов в 2016 году).</a:t>
                      </a:r>
                    </a:p>
                  </a:txBody>
                  <a:tcPr/>
                </a:tc>
              </a:tr>
              <a:tr h="466842">
                <a:tc>
                  <a:txBody>
                    <a:bodyPr/>
                    <a:lstStyle/>
                    <a:p>
                      <a:pPr algn="just"/>
                      <a:endParaRPr lang="ru-RU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700808"/>
            <a:ext cx="6048672" cy="127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Официального информационного портала единого государственного экзамена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www.fipi.ru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3789040"/>
            <a:ext cx="6408712" cy="127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Бурятского республиканского института образовательной политики</a:t>
            </a:r>
            <a:endParaRPr lang="en-US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http:briop.ru</a:t>
            </a:r>
          </a:p>
        </p:txBody>
      </p:sp>
    </p:spTree>
    <p:extLst>
      <p:ext uri="{BB962C8B-B14F-4D97-AF65-F5344CB8AC3E}">
        <p14:creationId xmlns:p14="http://schemas.microsoft.com/office/powerpoint/2010/main" val="31506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599af4bdaffa469cd9b99f3c57b48e97b0c13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480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Нормативно-правовые документы</vt:lpstr>
      <vt:lpstr> Государственная итоговая аттестация в форме ЕГЭ  (изменения КИМ) </vt:lpstr>
      <vt:lpstr>  Государственная итоговая аттестация в форме ЕГЭ  (изменения КИМ)  </vt:lpstr>
      <vt:lpstr> Государственная итоговая аттестация в форме ЕГЭ, ГВЭ  (изменения КИМ) </vt:lpstr>
      <vt:lpstr> Государственная итоговая аттестация в форме ЕГЭ, ГВЭ  (изменения КИМ) </vt:lpstr>
      <vt:lpstr>Сайты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Бриоп</cp:lastModifiedBy>
  <cp:revision>58</cp:revision>
  <dcterms:created xsi:type="dcterms:W3CDTF">2014-03-26T10:32:46Z</dcterms:created>
  <dcterms:modified xsi:type="dcterms:W3CDTF">2016-12-09T06:59:14Z</dcterms:modified>
</cp:coreProperties>
</file>