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95" r:id="rId3"/>
    <p:sldId id="296" r:id="rId4"/>
    <p:sldId id="309" r:id="rId5"/>
    <p:sldId id="299" r:id="rId6"/>
    <p:sldId id="291" r:id="rId7"/>
    <p:sldId id="311" r:id="rId8"/>
    <p:sldId id="304" r:id="rId9"/>
    <p:sldId id="303" r:id="rId10"/>
    <p:sldId id="314" r:id="rId11"/>
    <p:sldId id="317" r:id="rId12"/>
    <p:sldId id="306" r:id="rId13"/>
    <p:sldId id="308" r:id="rId14"/>
    <p:sldId id="276" r:id="rId15"/>
    <p:sldId id="268" r:id="rId16"/>
    <p:sldId id="280" r:id="rId17"/>
    <p:sldId id="282" r:id="rId18"/>
    <p:sldId id="307" r:id="rId19"/>
    <p:sldId id="316" r:id="rId2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КНБ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-23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451A7-285C-4E39-9ED0-7DABB819057A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A610CC-0CDF-4475-91B5-A8621FD2E998}">
      <dgm:prSet phldrT="[Текст]" custT="1"/>
      <dgm:spPr/>
      <dgm:t>
        <a:bodyPr/>
        <a:lstStyle/>
        <a:p>
          <a:r>
            <a:rPr lang="ru-RU" sz="1800" b="1" dirty="0" smtClean="0"/>
            <a:t>Условия реализации модели учительского роста </a:t>
          </a:r>
          <a:endParaRPr lang="ru-RU" sz="1800" b="1" dirty="0"/>
        </a:p>
      </dgm:t>
    </dgm:pt>
    <dgm:pt modelId="{740762E1-5BC7-42D6-96B0-035D1329D8FB}" type="parTrans" cxnId="{86C9A248-8347-4789-9585-856DC13A4438}">
      <dgm:prSet/>
      <dgm:spPr/>
      <dgm:t>
        <a:bodyPr/>
        <a:lstStyle/>
        <a:p>
          <a:endParaRPr lang="ru-RU"/>
        </a:p>
      </dgm:t>
    </dgm:pt>
    <dgm:pt modelId="{D278FEAD-F916-45AD-97EB-3A08EB5E34B2}" type="sibTrans" cxnId="{86C9A248-8347-4789-9585-856DC13A4438}">
      <dgm:prSet/>
      <dgm:spPr/>
      <dgm:t>
        <a:bodyPr/>
        <a:lstStyle/>
        <a:p>
          <a:endParaRPr lang="ru-RU"/>
        </a:p>
      </dgm:t>
    </dgm:pt>
    <dgm:pt modelId="{08EDF59A-0745-41D3-A7C9-D2288D12DFCF}">
      <dgm:prSet phldrT="[Текст]" custT="1"/>
      <dgm:spPr/>
      <dgm:t>
        <a:bodyPr/>
        <a:lstStyle/>
        <a:p>
          <a:r>
            <a:rPr lang="ru-RU" sz="1800" b="1" dirty="0" err="1" smtClean="0"/>
            <a:t>Профес</a:t>
          </a:r>
          <a:endParaRPr lang="ru-RU" sz="1800" b="1" dirty="0" smtClean="0"/>
        </a:p>
        <a:p>
          <a:r>
            <a:rPr lang="ru-RU" sz="1800" b="1" dirty="0" err="1" smtClean="0"/>
            <a:t>сиональный</a:t>
          </a:r>
          <a:r>
            <a:rPr lang="ru-RU" sz="1800" b="1" dirty="0" smtClean="0"/>
            <a:t> рост</a:t>
          </a:r>
          <a:endParaRPr lang="ru-RU" sz="1800" b="1" dirty="0"/>
        </a:p>
      </dgm:t>
    </dgm:pt>
    <dgm:pt modelId="{72D353D6-7A0E-4016-A085-C649AB40F1D3}" type="parTrans" cxnId="{E817B7AB-53BD-4149-ACBA-0EE4C7E85781}">
      <dgm:prSet/>
      <dgm:spPr/>
      <dgm:t>
        <a:bodyPr/>
        <a:lstStyle/>
        <a:p>
          <a:endParaRPr lang="ru-RU"/>
        </a:p>
      </dgm:t>
    </dgm:pt>
    <dgm:pt modelId="{3C654EC4-B9B2-4FD4-9D1A-2A0F34D747E2}" type="sibTrans" cxnId="{E817B7AB-53BD-4149-ACBA-0EE4C7E85781}">
      <dgm:prSet/>
      <dgm:spPr/>
      <dgm:t>
        <a:bodyPr/>
        <a:lstStyle/>
        <a:p>
          <a:endParaRPr lang="ru-RU"/>
        </a:p>
      </dgm:t>
    </dgm:pt>
    <dgm:pt modelId="{5F9E6A76-19C1-4133-82A1-1D4B86B9940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/>
            <a:t>Научно методическое сопровождение</a:t>
          </a:r>
          <a:endParaRPr lang="ru-RU" sz="1200" b="1" dirty="0"/>
        </a:p>
      </dgm:t>
    </dgm:pt>
    <dgm:pt modelId="{5101F538-0309-4D4B-A51D-DC58EE7B5DE4}" type="parTrans" cxnId="{FF7F24FE-164A-4242-A780-9466C665FD2D}">
      <dgm:prSet/>
      <dgm:spPr/>
      <dgm:t>
        <a:bodyPr/>
        <a:lstStyle/>
        <a:p>
          <a:endParaRPr lang="ru-RU"/>
        </a:p>
      </dgm:t>
    </dgm:pt>
    <dgm:pt modelId="{DD4EF61A-F71E-4F1D-BD36-193AA634734D}" type="sibTrans" cxnId="{FF7F24FE-164A-4242-A780-9466C665FD2D}">
      <dgm:prSet/>
      <dgm:spPr/>
      <dgm:t>
        <a:bodyPr/>
        <a:lstStyle/>
        <a:p>
          <a:endParaRPr lang="ru-RU"/>
        </a:p>
      </dgm:t>
    </dgm:pt>
    <dgm:pt modelId="{840A6A9A-7579-49B8-B73D-FD3F385DF7A0}">
      <dgm:prSet phldrT="[Текст]" custT="1"/>
      <dgm:spPr/>
      <dgm:t>
        <a:bodyPr/>
        <a:lstStyle/>
        <a:p>
          <a:r>
            <a:rPr lang="ru-RU" sz="2000" b="1" dirty="0" smtClean="0"/>
            <a:t>Карьерный рост</a:t>
          </a:r>
          <a:endParaRPr lang="ru-RU" sz="2000" b="1" dirty="0"/>
        </a:p>
      </dgm:t>
    </dgm:pt>
    <dgm:pt modelId="{0A4E85BA-B828-49DD-B819-38B48BC34E53}" type="parTrans" cxnId="{628D47D1-C7DB-417F-945B-7761469EA55E}">
      <dgm:prSet/>
      <dgm:spPr/>
      <dgm:t>
        <a:bodyPr/>
        <a:lstStyle/>
        <a:p>
          <a:endParaRPr lang="ru-RU"/>
        </a:p>
      </dgm:t>
    </dgm:pt>
    <dgm:pt modelId="{C47D7580-F03B-418C-A776-821F656D1875}" type="sibTrans" cxnId="{628D47D1-C7DB-417F-945B-7761469EA55E}">
      <dgm:prSet/>
      <dgm:spPr/>
      <dgm:t>
        <a:bodyPr/>
        <a:lstStyle/>
        <a:p>
          <a:endParaRPr lang="ru-RU"/>
        </a:p>
      </dgm:t>
    </dgm:pt>
    <dgm:pt modelId="{B4048655-E1EF-41EC-980F-5890E4E9BB82}">
      <dgm:prSet phldrT="[Текст]" custT="1"/>
      <dgm:spPr/>
      <dgm:t>
        <a:bodyPr/>
        <a:lstStyle/>
        <a:p>
          <a:r>
            <a:rPr lang="ru-RU" sz="1800" b="1" dirty="0" smtClean="0"/>
            <a:t>Социальный  рост</a:t>
          </a:r>
          <a:endParaRPr lang="ru-RU" sz="1800" b="1" dirty="0"/>
        </a:p>
      </dgm:t>
    </dgm:pt>
    <dgm:pt modelId="{4269C86F-96EA-4E8C-A6A0-3F2DBC64F656}" type="parTrans" cxnId="{3C74B322-6B0A-423B-9B7F-84D348B0E9DC}">
      <dgm:prSet/>
      <dgm:spPr/>
      <dgm:t>
        <a:bodyPr/>
        <a:lstStyle/>
        <a:p>
          <a:endParaRPr lang="ru-RU"/>
        </a:p>
      </dgm:t>
    </dgm:pt>
    <dgm:pt modelId="{7699FFBB-F9DC-4C47-84CD-B478E2F5D71F}" type="sibTrans" cxnId="{3C74B322-6B0A-423B-9B7F-84D348B0E9DC}">
      <dgm:prSet/>
      <dgm:spPr/>
      <dgm:t>
        <a:bodyPr/>
        <a:lstStyle/>
        <a:p>
          <a:endParaRPr lang="ru-RU"/>
        </a:p>
      </dgm:t>
    </dgm:pt>
    <dgm:pt modelId="{A59CA405-4CB3-4F4D-8A7E-8ED9570D5DFE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dirty="0" smtClean="0"/>
            <a:t>Социально- демографические</a:t>
          </a:r>
          <a:endParaRPr lang="ru-RU" sz="1200" b="1" dirty="0"/>
        </a:p>
      </dgm:t>
    </dgm:pt>
    <dgm:pt modelId="{02F12355-10C4-4CDE-8ADD-A8E789A9CB99}" type="parTrans" cxnId="{33125BDC-3B6C-4B5A-A349-D14E8B07D0B1}">
      <dgm:prSet/>
      <dgm:spPr/>
      <dgm:t>
        <a:bodyPr/>
        <a:lstStyle/>
        <a:p>
          <a:endParaRPr lang="ru-RU"/>
        </a:p>
      </dgm:t>
    </dgm:pt>
    <dgm:pt modelId="{6D1889C3-3D85-4795-94A5-92E1A378911E}" type="sibTrans" cxnId="{33125BDC-3B6C-4B5A-A349-D14E8B07D0B1}">
      <dgm:prSet/>
      <dgm:spPr/>
      <dgm:t>
        <a:bodyPr/>
        <a:lstStyle/>
        <a:p>
          <a:endParaRPr lang="ru-RU"/>
        </a:p>
      </dgm:t>
    </dgm:pt>
    <dgm:pt modelId="{9B022D04-5008-4DD7-B2F6-59923760DED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Материально- техническое</a:t>
          </a:r>
          <a:endParaRPr lang="ru-RU" sz="1400" dirty="0"/>
        </a:p>
      </dgm:t>
    </dgm:pt>
    <dgm:pt modelId="{CD7D7183-7675-463F-8A88-9C61EBD760CC}" type="parTrans" cxnId="{602504D2-B6B6-4165-9789-93270D44307D}">
      <dgm:prSet/>
      <dgm:spPr/>
      <dgm:t>
        <a:bodyPr/>
        <a:lstStyle/>
        <a:p>
          <a:endParaRPr lang="ru-RU"/>
        </a:p>
      </dgm:t>
    </dgm:pt>
    <dgm:pt modelId="{88797F63-BFCC-401C-A9DB-24D82CBE36A8}" type="sibTrans" cxnId="{602504D2-B6B6-4165-9789-93270D44307D}">
      <dgm:prSet/>
      <dgm:spPr/>
      <dgm:t>
        <a:bodyPr/>
        <a:lstStyle/>
        <a:p>
          <a:endParaRPr lang="ru-RU"/>
        </a:p>
      </dgm:t>
    </dgm:pt>
    <dgm:pt modelId="{9E28DE1B-D540-4DA6-BE90-A719CC94D72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Финансово-экономическое</a:t>
          </a:r>
          <a:endParaRPr lang="ru-RU" sz="1400" dirty="0"/>
        </a:p>
      </dgm:t>
    </dgm:pt>
    <dgm:pt modelId="{EC57FDAC-BDB5-4CE2-BC06-F4ABA2A2900E}" type="parTrans" cxnId="{4FC37DB6-2B08-452E-AA62-9C330A153A8C}">
      <dgm:prSet/>
      <dgm:spPr/>
      <dgm:t>
        <a:bodyPr/>
        <a:lstStyle/>
        <a:p>
          <a:endParaRPr lang="ru-RU"/>
        </a:p>
      </dgm:t>
    </dgm:pt>
    <dgm:pt modelId="{16C0D619-9C80-4712-B9FE-B122007FE8AB}" type="sibTrans" cxnId="{4FC37DB6-2B08-452E-AA62-9C330A153A8C}">
      <dgm:prSet/>
      <dgm:spPr/>
      <dgm:t>
        <a:bodyPr/>
        <a:lstStyle/>
        <a:p>
          <a:endParaRPr lang="ru-RU"/>
        </a:p>
      </dgm:t>
    </dgm:pt>
    <dgm:pt modelId="{6F055DBD-4D2A-46E0-9432-B47692D3396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Кадровое </a:t>
          </a:r>
          <a:endParaRPr lang="ru-RU" sz="1400" dirty="0"/>
        </a:p>
      </dgm:t>
    </dgm:pt>
    <dgm:pt modelId="{EE8789FB-D304-4392-86AD-7A928798E67D}" type="parTrans" cxnId="{AB94B9E9-A22C-46F4-B04D-6E92A1E25B5E}">
      <dgm:prSet/>
      <dgm:spPr/>
      <dgm:t>
        <a:bodyPr/>
        <a:lstStyle/>
        <a:p>
          <a:endParaRPr lang="ru-RU"/>
        </a:p>
      </dgm:t>
    </dgm:pt>
    <dgm:pt modelId="{04DD9C03-0789-49C3-8E94-4981AD282D95}" type="sibTrans" cxnId="{AB94B9E9-A22C-46F4-B04D-6E92A1E25B5E}">
      <dgm:prSet/>
      <dgm:spPr/>
      <dgm:t>
        <a:bodyPr/>
        <a:lstStyle/>
        <a:p>
          <a:endParaRPr lang="ru-RU"/>
        </a:p>
      </dgm:t>
    </dgm:pt>
    <dgm:pt modelId="{621F7150-0ED6-4518-8664-3CC57844384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ОБЕСПЕЧЕНИЕ:</a:t>
          </a:r>
          <a:endParaRPr lang="ru-RU" sz="1400" b="1" dirty="0">
            <a:solidFill>
              <a:srgbClr val="C00000"/>
            </a:solidFill>
          </a:endParaRPr>
        </a:p>
      </dgm:t>
    </dgm:pt>
    <dgm:pt modelId="{F30DA901-8B60-4E17-ABF0-5249B9776D6E}" type="parTrans" cxnId="{EF996CE8-C6A6-4FBE-9D52-303F789E0475}">
      <dgm:prSet/>
      <dgm:spPr/>
      <dgm:t>
        <a:bodyPr/>
        <a:lstStyle/>
        <a:p>
          <a:endParaRPr lang="ru-RU"/>
        </a:p>
      </dgm:t>
    </dgm:pt>
    <dgm:pt modelId="{E7A677B7-1DA4-4D1B-9ADE-51CB8ABB632B}" type="sibTrans" cxnId="{EF996CE8-C6A6-4FBE-9D52-303F789E0475}">
      <dgm:prSet/>
      <dgm:spPr/>
      <dgm:t>
        <a:bodyPr/>
        <a:lstStyle/>
        <a:p>
          <a:endParaRPr lang="ru-RU"/>
        </a:p>
      </dgm:t>
    </dgm:pt>
    <dgm:pt modelId="{5B3FCC9E-9699-4905-A4B4-0CE17A856CA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Нормативно- правовое</a:t>
          </a:r>
          <a:endParaRPr lang="ru-RU" sz="1400" dirty="0"/>
        </a:p>
      </dgm:t>
    </dgm:pt>
    <dgm:pt modelId="{39C446A9-E12E-4AA9-8574-A1C62D4AEEF1}" type="parTrans" cxnId="{CDDE597E-C147-447E-82BC-0E8878FB3E2E}">
      <dgm:prSet/>
      <dgm:spPr/>
      <dgm:t>
        <a:bodyPr/>
        <a:lstStyle/>
        <a:p>
          <a:endParaRPr lang="ru-RU"/>
        </a:p>
      </dgm:t>
    </dgm:pt>
    <dgm:pt modelId="{CE36AC77-5AD2-4861-BA26-31F2CBBC3063}" type="sibTrans" cxnId="{CDDE597E-C147-447E-82BC-0E8878FB3E2E}">
      <dgm:prSet/>
      <dgm:spPr/>
      <dgm:t>
        <a:bodyPr/>
        <a:lstStyle/>
        <a:p>
          <a:endParaRPr lang="ru-RU"/>
        </a:p>
      </dgm:t>
    </dgm:pt>
    <dgm:pt modelId="{C8C9159E-57A4-4101-BB7D-C30EC14FE6B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/>
            <a:t>Система повышения квалификации</a:t>
          </a:r>
          <a:endParaRPr lang="ru-RU" sz="1200" b="1" dirty="0"/>
        </a:p>
      </dgm:t>
    </dgm:pt>
    <dgm:pt modelId="{A39CEF49-38F4-4965-9CBB-EA25CB705C90}" type="parTrans" cxnId="{C6237D74-D8D5-423A-8F4A-205BCB52FA83}">
      <dgm:prSet/>
      <dgm:spPr/>
      <dgm:t>
        <a:bodyPr/>
        <a:lstStyle/>
        <a:p>
          <a:endParaRPr lang="ru-RU"/>
        </a:p>
      </dgm:t>
    </dgm:pt>
    <dgm:pt modelId="{DE39AB4C-8D00-468F-B79B-6CF5FB431089}" type="sibTrans" cxnId="{C6237D74-D8D5-423A-8F4A-205BCB52FA83}">
      <dgm:prSet/>
      <dgm:spPr/>
      <dgm:t>
        <a:bodyPr/>
        <a:lstStyle/>
        <a:p>
          <a:endParaRPr lang="ru-RU"/>
        </a:p>
      </dgm:t>
    </dgm:pt>
    <dgm:pt modelId="{47978A7B-836D-4A62-AD7D-EEB7DA68B84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/>
            <a:t>Система аттестации педагогов (ЕФО, оценка выпускников)</a:t>
          </a:r>
          <a:endParaRPr lang="ru-RU" sz="1200" b="1" dirty="0"/>
        </a:p>
      </dgm:t>
    </dgm:pt>
    <dgm:pt modelId="{323884C4-C2C2-4F7D-BA11-2D7094DCEDD0}" type="parTrans" cxnId="{F94968F4-A28C-403B-A0F4-4AF1BFED6EB3}">
      <dgm:prSet/>
      <dgm:spPr/>
      <dgm:t>
        <a:bodyPr/>
        <a:lstStyle/>
        <a:p>
          <a:endParaRPr lang="ru-RU"/>
        </a:p>
      </dgm:t>
    </dgm:pt>
    <dgm:pt modelId="{4CD90A82-025C-4988-A73C-5C844D22CDF1}" type="sibTrans" cxnId="{F94968F4-A28C-403B-A0F4-4AF1BFED6EB3}">
      <dgm:prSet/>
      <dgm:spPr/>
      <dgm:t>
        <a:bodyPr/>
        <a:lstStyle/>
        <a:p>
          <a:endParaRPr lang="ru-RU"/>
        </a:p>
      </dgm:t>
    </dgm:pt>
    <dgm:pt modelId="{E5E115E2-7E51-4179-911A-32EA48DDB9D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/>
            <a:t>Обновление содержания общего образования</a:t>
          </a:r>
          <a:endParaRPr lang="ru-RU" sz="1200" b="1" dirty="0"/>
        </a:p>
      </dgm:t>
    </dgm:pt>
    <dgm:pt modelId="{364BC95C-186A-4A8B-8219-8BD87C83185A}" type="parTrans" cxnId="{09F01CD9-90DE-49EB-B36E-2C1FF32CB916}">
      <dgm:prSet/>
      <dgm:spPr/>
      <dgm:t>
        <a:bodyPr/>
        <a:lstStyle/>
        <a:p>
          <a:endParaRPr lang="ru-RU"/>
        </a:p>
      </dgm:t>
    </dgm:pt>
    <dgm:pt modelId="{CFA66D1B-DBA5-4226-BD28-24BDFAC691D9}" type="sibTrans" cxnId="{09F01CD9-90DE-49EB-B36E-2C1FF32CB916}">
      <dgm:prSet/>
      <dgm:spPr/>
      <dgm:t>
        <a:bodyPr/>
        <a:lstStyle/>
        <a:p>
          <a:endParaRPr lang="ru-RU"/>
        </a:p>
      </dgm:t>
    </dgm:pt>
    <dgm:pt modelId="{B01BEB8E-E952-47EE-893C-615D69E68D1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200" b="1" dirty="0" smtClean="0"/>
            <a:t>Эффективный контракт</a:t>
          </a:r>
          <a:endParaRPr lang="ru-RU" sz="1200" b="1" dirty="0"/>
        </a:p>
      </dgm:t>
    </dgm:pt>
    <dgm:pt modelId="{276E42DE-4AE7-4CB7-B591-5FF10A41D08C}" type="sibTrans" cxnId="{4DBBF7D4-8F4F-49D5-A97E-0D7E32798A95}">
      <dgm:prSet/>
      <dgm:spPr/>
      <dgm:t>
        <a:bodyPr/>
        <a:lstStyle/>
        <a:p>
          <a:endParaRPr lang="ru-RU"/>
        </a:p>
      </dgm:t>
    </dgm:pt>
    <dgm:pt modelId="{D363BD7B-BEA0-4AB1-8C20-C18EBD5AFA93}" type="parTrans" cxnId="{4DBBF7D4-8F4F-49D5-A97E-0D7E32798A95}">
      <dgm:prSet/>
      <dgm:spPr/>
      <dgm:t>
        <a:bodyPr/>
        <a:lstStyle/>
        <a:p>
          <a:endParaRPr lang="ru-RU"/>
        </a:p>
      </dgm:t>
    </dgm:pt>
    <dgm:pt modelId="{A2E95404-89C5-4CC4-ABE4-7A4D18DB8FCD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200" b="1" dirty="0" smtClean="0"/>
            <a:t>Система оплаты труда</a:t>
          </a:r>
          <a:endParaRPr lang="ru-RU" sz="1200" b="1" dirty="0"/>
        </a:p>
      </dgm:t>
    </dgm:pt>
    <dgm:pt modelId="{F6ABF080-AE9B-4748-B186-B52176AF01B6}" type="sibTrans" cxnId="{4961B848-63F7-41C6-9916-6D73B3275E79}">
      <dgm:prSet/>
      <dgm:spPr/>
      <dgm:t>
        <a:bodyPr/>
        <a:lstStyle/>
        <a:p>
          <a:endParaRPr lang="ru-RU"/>
        </a:p>
      </dgm:t>
    </dgm:pt>
    <dgm:pt modelId="{92103F27-59A6-459F-B1B1-A6B3A1928CFF}" type="parTrans" cxnId="{4961B848-63F7-41C6-9916-6D73B3275E79}">
      <dgm:prSet/>
      <dgm:spPr/>
      <dgm:t>
        <a:bodyPr/>
        <a:lstStyle/>
        <a:p>
          <a:endParaRPr lang="ru-RU"/>
        </a:p>
      </dgm:t>
    </dgm:pt>
    <dgm:pt modelId="{B904C4A0-FA12-4B88-8B3C-6DC3824F4A7E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200" b="1" dirty="0" smtClean="0"/>
            <a:t>Введение дифференциации трудовых функций</a:t>
          </a:r>
          <a:endParaRPr lang="ru-RU" sz="1200" b="1" dirty="0"/>
        </a:p>
      </dgm:t>
    </dgm:pt>
    <dgm:pt modelId="{607AB15A-029A-4BED-95F4-577CA7BDB96D}" type="sibTrans" cxnId="{293EBDFC-3BA6-46E3-87B2-EDB81DB2EE5A}">
      <dgm:prSet/>
      <dgm:spPr/>
      <dgm:t>
        <a:bodyPr/>
        <a:lstStyle/>
        <a:p>
          <a:endParaRPr lang="ru-RU"/>
        </a:p>
      </dgm:t>
    </dgm:pt>
    <dgm:pt modelId="{90517039-5D5E-4FDA-9CE0-98C5DB3F73FA}" type="parTrans" cxnId="{293EBDFC-3BA6-46E3-87B2-EDB81DB2EE5A}">
      <dgm:prSet/>
      <dgm:spPr/>
      <dgm:t>
        <a:bodyPr/>
        <a:lstStyle/>
        <a:p>
          <a:endParaRPr lang="ru-RU"/>
        </a:p>
      </dgm:t>
    </dgm:pt>
    <dgm:pt modelId="{A7DCA228-A6FE-424C-85A8-DC239F2A9372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dirty="0" smtClean="0"/>
            <a:t>Социально-трудовые условия</a:t>
          </a:r>
          <a:endParaRPr lang="ru-RU" sz="1200" b="1" dirty="0"/>
        </a:p>
      </dgm:t>
    </dgm:pt>
    <dgm:pt modelId="{EB3D131A-D9D0-410D-A48A-E0A36BE79A04}" type="parTrans" cxnId="{0B91794C-943C-4421-BDCE-B8E94CD5CD76}">
      <dgm:prSet/>
      <dgm:spPr/>
      <dgm:t>
        <a:bodyPr/>
        <a:lstStyle/>
        <a:p>
          <a:endParaRPr lang="ru-RU"/>
        </a:p>
      </dgm:t>
    </dgm:pt>
    <dgm:pt modelId="{E04B2BD8-1BE9-45F4-9435-59FE18254588}" type="sibTrans" cxnId="{0B91794C-943C-4421-BDCE-B8E94CD5CD76}">
      <dgm:prSet/>
      <dgm:spPr/>
      <dgm:t>
        <a:bodyPr/>
        <a:lstStyle/>
        <a:p>
          <a:endParaRPr lang="ru-RU"/>
        </a:p>
      </dgm:t>
    </dgm:pt>
    <dgm:pt modelId="{BE1AAEC8-BEE6-4A18-AAD6-9D2F7687E402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dirty="0" smtClean="0"/>
            <a:t>Уровень качества жизни педагогов</a:t>
          </a:r>
          <a:endParaRPr lang="ru-RU" sz="1200" b="1" dirty="0"/>
        </a:p>
      </dgm:t>
    </dgm:pt>
    <dgm:pt modelId="{9258C015-F2B6-4848-B50E-4E4277513BFB}" type="parTrans" cxnId="{019B57E7-1152-4BE2-B4CB-AF4AC77F34AB}">
      <dgm:prSet/>
      <dgm:spPr/>
      <dgm:t>
        <a:bodyPr/>
        <a:lstStyle/>
        <a:p>
          <a:endParaRPr lang="ru-RU"/>
        </a:p>
      </dgm:t>
    </dgm:pt>
    <dgm:pt modelId="{253A1799-00AF-4AD2-A83C-F00C0A5A17D7}" type="sibTrans" cxnId="{019B57E7-1152-4BE2-B4CB-AF4AC77F34AB}">
      <dgm:prSet/>
      <dgm:spPr/>
      <dgm:t>
        <a:bodyPr/>
        <a:lstStyle/>
        <a:p>
          <a:endParaRPr lang="ru-RU"/>
        </a:p>
      </dgm:t>
    </dgm:pt>
    <dgm:pt modelId="{9433527F-71E5-487C-A0C6-1AB5FCFD940E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dirty="0" smtClean="0"/>
            <a:t>Жилищные условия педагогов</a:t>
          </a:r>
          <a:endParaRPr lang="ru-RU" sz="1200" b="1" dirty="0"/>
        </a:p>
      </dgm:t>
    </dgm:pt>
    <dgm:pt modelId="{609110AD-8B96-46EF-BAB3-AB50B3BFEC22}" type="parTrans" cxnId="{C9E02680-701B-4372-88D0-BD7FCDF14EBE}">
      <dgm:prSet/>
      <dgm:spPr/>
      <dgm:t>
        <a:bodyPr/>
        <a:lstStyle/>
        <a:p>
          <a:endParaRPr lang="ru-RU"/>
        </a:p>
      </dgm:t>
    </dgm:pt>
    <dgm:pt modelId="{B3DD3DA0-2D87-400F-85A2-32D595124452}" type="sibTrans" cxnId="{C9E02680-701B-4372-88D0-BD7FCDF14EBE}">
      <dgm:prSet/>
      <dgm:spPr/>
      <dgm:t>
        <a:bodyPr/>
        <a:lstStyle/>
        <a:p>
          <a:endParaRPr lang="ru-RU"/>
        </a:p>
      </dgm:t>
    </dgm:pt>
    <dgm:pt modelId="{243EB3D1-C44D-4A17-A30A-5B77379F2DF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dirty="0" smtClean="0"/>
            <a:t>Образование</a:t>
          </a:r>
          <a:endParaRPr lang="ru-RU" sz="1200" b="1" dirty="0"/>
        </a:p>
      </dgm:t>
    </dgm:pt>
    <dgm:pt modelId="{CEC19130-2141-4311-986E-C4B2AA109805}" type="parTrans" cxnId="{B1999ACB-A448-48E8-9DD6-D5985746FEE9}">
      <dgm:prSet/>
      <dgm:spPr/>
      <dgm:t>
        <a:bodyPr/>
        <a:lstStyle/>
        <a:p>
          <a:endParaRPr lang="ru-RU"/>
        </a:p>
      </dgm:t>
    </dgm:pt>
    <dgm:pt modelId="{13866D12-7752-4BBD-AEDB-4DD63153A4CA}" type="sibTrans" cxnId="{B1999ACB-A448-48E8-9DD6-D5985746FEE9}">
      <dgm:prSet/>
      <dgm:spPr/>
      <dgm:t>
        <a:bodyPr/>
        <a:lstStyle/>
        <a:p>
          <a:endParaRPr lang="ru-RU"/>
        </a:p>
      </dgm:t>
    </dgm:pt>
    <dgm:pt modelId="{9F43A165-F05D-47B4-9703-8F7EE5921B00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dirty="0" smtClean="0"/>
            <a:t>Здоровье, социально-психологическое самочувствие</a:t>
          </a:r>
          <a:endParaRPr lang="ru-RU" sz="1200" b="1" dirty="0"/>
        </a:p>
      </dgm:t>
    </dgm:pt>
    <dgm:pt modelId="{0D1C5E8A-DA37-486F-BD73-765686C90CA6}" type="parTrans" cxnId="{08F23F21-808E-4DC5-AB6D-9AE3C0926A47}">
      <dgm:prSet/>
      <dgm:spPr/>
      <dgm:t>
        <a:bodyPr/>
        <a:lstStyle/>
        <a:p>
          <a:endParaRPr lang="ru-RU"/>
        </a:p>
      </dgm:t>
    </dgm:pt>
    <dgm:pt modelId="{95861E56-5575-4A91-BD73-759A4DE40476}" type="sibTrans" cxnId="{08F23F21-808E-4DC5-AB6D-9AE3C0926A47}">
      <dgm:prSet/>
      <dgm:spPr/>
      <dgm:t>
        <a:bodyPr/>
        <a:lstStyle/>
        <a:p>
          <a:endParaRPr lang="ru-RU"/>
        </a:p>
      </dgm:t>
    </dgm:pt>
    <dgm:pt modelId="{BD01E956-6DAC-4A19-96CB-034A423D4F2B}" type="pres">
      <dgm:prSet presAssocID="{9C2451A7-285C-4E39-9ED0-7DABB81905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CAEC7-154D-4337-8BCC-3D04C79DD52E}" type="pres">
      <dgm:prSet presAssocID="{9C2451A7-285C-4E39-9ED0-7DABB819057A}" presName="children" presStyleCnt="0"/>
      <dgm:spPr/>
    </dgm:pt>
    <dgm:pt modelId="{9C0C360F-763D-4002-B926-80D343A78ED0}" type="pres">
      <dgm:prSet presAssocID="{9C2451A7-285C-4E39-9ED0-7DABB819057A}" presName="child1group" presStyleCnt="0"/>
      <dgm:spPr/>
    </dgm:pt>
    <dgm:pt modelId="{7D9F6A77-72DF-4B85-8B14-5C9A51E16333}" type="pres">
      <dgm:prSet presAssocID="{9C2451A7-285C-4E39-9ED0-7DABB819057A}" presName="child1" presStyleLbl="bgAcc1" presStyleIdx="0" presStyleCnt="4" custScaleX="124948" custScaleY="136033" custLinFactNeighborX="-25669" custLinFactNeighborY="-915"/>
      <dgm:spPr/>
      <dgm:t>
        <a:bodyPr/>
        <a:lstStyle/>
        <a:p>
          <a:endParaRPr lang="ru-RU"/>
        </a:p>
      </dgm:t>
    </dgm:pt>
    <dgm:pt modelId="{EEF3BE79-1118-427B-B4B6-737E7A376FA3}" type="pres">
      <dgm:prSet presAssocID="{9C2451A7-285C-4E39-9ED0-7DABB81905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99730-76B9-41E2-BCB2-009615DECCF3}" type="pres">
      <dgm:prSet presAssocID="{9C2451A7-285C-4E39-9ED0-7DABB819057A}" presName="child2group" presStyleCnt="0"/>
      <dgm:spPr/>
    </dgm:pt>
    <dgm:pt modelId="{266305F5-498B-437C-AC29-E4CC77CDE229}" type="pres">
      <dgm:prSet presAssocID="{9C2451A7-285C-4E39-9ED0-7DABB819057A}" presName="child2" presStyleLbl="bgAcc1" presStyleIdx="1" presStyleCnt="4" custScaleX="152308" custScaleY="97285" custLinFactNeighborX="27808" custLinFactNeighborY="0"/>
      <dgm:spPr/>
      <dgm:t>
        <a:bodyPr/>
        <a:lstStyle/>
        <a:p>
          <a:endParaRPr lang="ru-RU"/>
        </a:p>
      </dgm:t>
    </dgm:pt>
    <dgm:pt modelId="{BCE97D66-2571-4D8C-AC6D-CB2E6C9C8459}" type="pres">
      <dgm:prSet presAssocID="{9C2451A7-285C-4E39-9ED0-7DABB81905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EA53B-116C-453C-B25C-DD76AFCF02EE}" type="pres">
      <dgm:prSet presAssocID="{9C2451A7-285C-4E39-9ED0-7DABB819057A}" presName="child3group" presStyleCnt="0"/>
      <dgm:spPr/>
    </dgm:pt>
    <dgm:pt modelId="{E5B5ABF8-449E-4FB0-9282-7408D7319711}" type="pres">
      <dgm:prSet presAssocID="{9C2451A7-285C-4E39-9ED0-7DABB819057A}" presName="child3" presStyleLbl="bgAcc1" presStyleIdx="2" presStyleCnt="4" custScaleY="151868" custLinFactNeighborX="36062" custLinFactNeighborY="-29563"/>
      <dgm:spPr/>
      <dgm:t>
        <a:bodyPr/>
        <a:lstStyle/>
        <a:p>
          <a:endParaRPr lang="ru-RU"/>
        </a:p>
      </dgm:t>
    </dgm:pt>
    <dgm:pt modelId="{C5C5DE78-D93A-4060-A913-1671F95A4355}" type="pres">
      <dgm:prSet presAssocID="{9C2451A7-285C-4E39-9ED0-7DABB81905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ED476-D143-4863-991D-3399D27F2A2A}" type="pres">
      <dgm:prSet presAssocID="{9C2451A7-285C-4E39-9ED0-7DABB819057A}" presName="child4group" presStyleCnt="0"/>
      <dgm:spPr/>
    </dgm:pt>
    <dgm:pt modelId="{7DCE6B00-B058-4674-AD51-1B583985FF9B}" type="pres">
      <dgm:prSet presAssocID="{9C2451A7-285C-4E39-9ED0-7DABB819057A}" presName="child4" presStyleLbl="bgAcc1" presStyleIdx="3" presStyleCnt="4" custScaleX="111131" custScaleY="203416" custLinFactNeighborX="-22614" custLinFactNeighborY="-37027"/>
      <dgm:spPr/>
      <dgm:t>
        <a:bodyPr/>
        <a:lstStyle/>
        <a:p>
          <a:endParaRPr lang="ru-RU"/>
        </a:p>
      </dgm:t>
    </dgm:pt>
    <dgm:pt modelId="{2666FA1F-7D23-479C-998F-58E265931674}" type="pres">
      <dgm:prSet presAssocID="{9C2451A7-285C-4E39-9ED0-7DABB81905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13FC4-B89C-41FE-8980-542933AE77DA}" type="pres">
      <dgm:prSet presAssocID="{9C2451A7-285C-4E39-9ED0-7DABB819057A}" presName="childPlaceholder" presStyleCnt="0"/>
      <dgm:spPr/>
    </dgm:pt>
    <dgm:pt modelId="{14523AA6-7250-4A22-AA2C-819DA1651A57}" type="pres">
      <dgm:prSet presAssocID="{9C2451A7-285C-4E39-9ED0-7DABB819057A}" presName="circle" presStyleCnt="0"/>
      <dgm:spPr/>
    </dgm:pt>
    <dgm:pt modelId="{7CCFF3E7-7EFB-4EC7-AC4F-04214A3202BE}" type="pres">
      <dgm:prSet presAssocID="{9C2451A7-285C-4E39-9ED0-7DABB819057A}" presName="quadrant1" presStyleLbl="node1" presStyleIdx="0" presStyleCnt="4" custScaleX="109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90FA0-CA1B-4F96-A77B-54A474D88EA8}" type="pres">
      <dgm:prSet presAssocID="{9C2451A7-285C-4E39-9ED0-7DABB819057A}" presName="quadrant2" presStyleLbl="node1" presStyleIdx="1" presStyleCnt="4" custScaleX="97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83654-38C2-407C-96B0-49EC28548D53}" type="pres">
      <dgm:prSet presAssocID="{9C2451A7-285C-4E39-9ED0-7DABB819057A}" presName="quadrant3" presStyleLbl="node1" presStyleIdx="2" presStyleCnt="4" custLinFactNeighborX="1143" custLinFactNeighborY="2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C5EAD-9EBB-46E2-AC97-457854EEFA97}" type="pres">
      <dgm:prSet presAssocID="{9C2451A7-285C-4E39-9ED0-7DABB819057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9FDFC-F8F8-4158-BF2C-0AACBD72DB20}" type="pres">
      <dgm:prSet presAssocID="{9C2451A7-285C-4E39-9ED0-7DABB819057A}" presName="quadrantPlaceholder" presStyleCnt="0"/>
      <dgm:spPr/>
    </dgm:pt>
    <dgm:pt modelId="{D9EBA112-9F7D-478D-A7C3-0F6984D64210}" type="pres">
      <dgm:prSet presAssocID="{9C2451A7-285C-4E39-9ED0-7DABB819057A}" presName="center1" presStyleLbl="fgShp" presStyleIdx="0" presStyleCnt="2"/>
      <dgm:spPr/>
    </dgm:pt>
    <dgm:pt modelId="{4C0FF253-1DAD-4C10-AE00-96AF09E27F0C}" type="pres">
      <dgm:prSet presAssocID="{9C2451A7-285C-4E39-9ED0-7DABB819057A}" presName="center2" presStyleLbl="fgShp" presStyleIdx="1" presStyleCnt="2"/>
      <dgm:spPr/>
    </dgm:pt>
  </dgm:ptLst>
  <dgm:cxnLst>
    <dgm:cxn modelId="{E817B7AB-53BD-4149-ACBA-0EE4C7E85781}" srcId="{9C2451A7-285C-4E39-9ED0-7DABB819057A}" destId="{08EDF59A-0745-41D3-A7C9-D2288D12DFCF}" srcOrd="1" destOrd="0" parTransId="{72D353D6-7A0E-4016-A085-C649AB40F1D3}" sibTransId="{3C654EC4-B9B2-4FD4-9D1A-2A0F34D747E2}"/>
    <dgm:cxn modelId="{4FC37DB6-2B08-452E-AA62-9C330A153A8C}" srcId="{03A610CC-0CDF-4475-91B5-A8621FD2E998}" destId="{9E28DE1B-D540-4DA6-BE90-A719CC94D728}" srcOrd="2" destOrd="0" parTransId="{EC57FDAC-BDB5-4CE2-BC06-F4ABA2A2900E}" sibTransId="{16C0D619-9C80-4712-B9FE-B122007FE8AB}"/>
    <dgm:cxn modelId="{97E2D8F7-5C00-4ED1-BA6D-D7A6460B513B}" type="presOf" srcId="{9F43A165-F05D-47B4-9703-8F7EE5921B00}" destId="{2666FA1F-7D23-479C-998F-58E265931674}" srcOrd="1" destOrd="5" presId="urn:microsoft.com/office/officeart/2005/8/layout/cycle4"/>
    <dgm:cxn modelId="{26A74F19-1380-4389-A505-3FBBDD9AA277}" type="presOf" srcId="{9B022D04-5008-4DD7-B2F6-59923760DED2}" destId="{7D9F6A77-72DF-4B85-8B14-5C9A51E16333}" srcOrd="0" destOrd="3" presId="urn:microsoft.com/office/officeart/2005/8/layout/cycle4"/>
    <dgm:cxn modelId="{AB94B9E9-A22C-46F4-B04D-6E92A1E25B5E}" srcId="{03A610CC-0CDF-4475-91B5-A8621FD2E998}" destId="{6F055DBD-4D2A-46E0-9432-B47692D33964}" srcOrd="4" destOrd="0" parTransId="{EE8789FB-D304-4392-86AD-7A928798E67D}" sibTransId="{04DD9C03-0789-49C3-8E94-4981AD282D95}"/>
    <dgm:cxn modelId="{86C9A248-8347-4789-9585-856DC13A4438}" srcId="{9C2451A7-285C-4E39-9ED0-7DABB819057A}" destId="{03A610CC-0CDF-4475-91B5-A8621FD2E998}" srcOrd="0" destOrd="0" parTransId="{740762E1-5BC7-42D6-96B0-035D1329D8FB}" sibTransId="{D278FEAD-F916-45AD-97EB-3A08EB5E34B2}"/>
    <dgm:cxn modelId="{8CD7AEB5-3431-4A4F-A7BE-9F73D19231DF}" type="presOf" srcId="{B01BEB8E-E952-47EE-893C-615D69E68D14}" destId="{E5B5ABF8-449E-4FB0-9282-7408D7319711}" srcOrd="0" destOrd="2" presId="urn:microsoft.com/office/officeart/2005/8/layout/cycle4"/>
    <dgm:cxn modelId="{019B57E7-1152-4BE2-B4CB-AF4AC77F34AB}" srcId="{B4048655-E1EF-41EC-980F-5890E4E9BB82}" destId="{BE1AAEC8-BEE6-4A18-AAD6-9D2F7687E402}" srcOrd="2" destOrd="0" parTransId="{9258C015-F2B6-4848-B50E-4E4277513BFB}" sibTransId="{253A1799-00AF-4AD2-A83C-F00C0A5A17D7}"/>
    <dgm:cxn modelId="{4961B848-63F7-41C6-9916-6D73B3275E79}" srcId="{840A6A9A-7579-49B8-B73D-FD3F385DF7A0}" destId="{A2E95404-89C5-4CC4-ABE4-7A4D18DB8FCD}" srcOrd="1" destOrd="0" parTransId="{92103F27-59A6-459F-B1B1-A6B3A1928CFF}" sibTransId="{F6ABF080-AE9B-4748-B186-B52176AF01B6}"/>
    <dgm:cxn modelId="{FF7F24FE-164A-4242-A780-9466C665FD2D}" srcId="{08EDF59A-0745-41D3-A7C9-D2288D12DFCF}" destId="{5F9E6A76-19C1-4133-82A1-1D4B86B99407}" srcOrd="0" destOrd="0" parTransId="{5101F538-0309-4D4B-A51D-DC58EE7B5DE4}" sibTransId="{DD4EF61A-F71E-4F1D-BD36-193AA634734D}"/>
    <dgm:cxn modelId="{530525D7-E3EC-4A23-A7A0-F882EB80910D}" type="presOf" srcId="{B01BEB8E-E952-47EE-893C-615D69E68D14}" destId="{C5C5DE78-D93A-4060-A913-1671F95A4355}" srcOrd="1" destOrd="2" presId="urn:microsoft.com/office/officeart/2005/8/layout/cycle4"/>
    <dgm:cxn modelId="{2EF0CC39-0A82-4183-8FF7-089BC0E62995}" type="presOf" srcId="{5B3FCC9E-9699-4905-A4B4-0CE17A856CAD}" destId="{7D9F6A77-72DF-4B85-8B14-5C9A51E16333}" srcOrd="0" destOrd="1" presId="urn:microsoft.com/office/officeart/2005/8/layout/cycle4"/>
    <dgm:cxn modelId="{890622AA-CDF1-4AC4-B4E3-6AA77860CADD}" type="presOf" srcId="{621F7150-0ED6-4518-8664-3CC57844384D}" destId="{EEF3BE79-1118-427B-B4B6-737E7A376FA3}" srcOrd="1" destOrd="0" presId="urn:microsoft.com/office/officeart/2005/8/layout/cycle4"/>
    <dgm:cxn modelId="{EF996CE8-C6A6-4FBE-9D52-303F789E0475}" srcId="{03A610CC-0CDF-4475-91B5-A8621FD2E998}" destId="{621F7150-0ED6-4518-8664-3CC57844384D}" srcOrd="0" destOrd="0" parTransId="{F30DA901-8B60-4E17-ABF0-5249B9776D6E}" sibTransId="{E7A677B7-1DA4-4D1B-9ADE-51CB8ABB632B}"/>
    <dgm:cxn modelId="{0B91794C-943C-4421-BDCE-B8E94CD5CD76}" srcId="{B4048655-E1EF-41EC-980F-5890E4E9BB82}" destId="{A7DCA228-A6FE-424C-85A8-DC239F2A9372}" srcOrd="1" destOrd="0" parTransId="{EB3D131A-D9D0-410D-A48A-E0A36BE79A04}" sibTransId="{E04B2BD8-1BE9-45F4-9435-59FE18254588}"/>
    <dgm:cxn modelId="{FAEFE23C-195D-4986-86CA-1F3A33E14D5E}" type="presOf" srcId="{621F7150-0ED6-4518-8664-3CC57844384D}" destId="{7D9F6A77-72DF-4B85-8B14-5C9A51E16333}" srcOrd="0" destOrd="0" presId="urn:microsoft.com/office/officeart/2005/8/layout/cycle4"/>
    <dgm:cxn modelId="{D467E939-3CDB-4D86-AA20-318390F958F6}" type="presOf" srcId="{B904C4A0-FA12-4B88-8B3C-6DC3824F4A7E}" destId="{E5B5ABF8-449E-4FB0-9282-7408D7319711}" srcOrd="0" destOrd="0" presId="urn:microsoft.com/office/officeart/2005/8/layout/cycle4"/>
    <dgm:cxn modelId="{95C507A1-B114-48A7-807D-D337810A8B12}" type="presOf" srcId="{C8C9159E-57A4-4101-BB7D-C30EC14FE6B1}" destId="{BCE97D66-2571-4D8C-AC6D-CB2E6C9C8459}" srcOrd="1" destOrd="1" presId="urn:microsoft.com/office/officeart/2005/8/layout/cycle4"/>
    <dgm:cxn modelId="{68F18F87-DFBA-4E74-B6AA-8E293CC68640}" type="presOf" srcId="{5F9E6A76-19C1-4133-82A1-1D4B86B99407}" destId="{BCE97D66-2571-4D8C-AC6D-CB2E6C9C8459}" srcOrd="1" destOrd="0" presId="urn:microsoft.com/office/officeart/2005/8/layout/cycle4"/>
    <dgm:cxn modelId="{CDDE597E-C147-447E-82BC-0E8878FB3E2E}" srcId="{03A610CC-0CDF-4475-91B5-A8621FD2E998}" destId="{5B3FCC9E-9699-4905-A4B4-0CE17A856CAD}" srcOrd="1" destOrd="0" parTransId="{39C446A9-E12E-4AA9-8574-A1C62D4AEEF1}" sibTransId="{CE36AC77-5AD2-4861-BA26-31F2CBBC3063}"/>
    <dgm:cxn modelId="{7A0FF2C8-A861-438B-B9B1-ACF7AE890047}" type="presOf" srcId="{B904C4A0-FA12-4B88-8B3C-6DC3824F4A7E}" destId="{C5C5DE78-D93A-4060-A913-1671F95A4355}" srcOrd="1" destOrd="0" presId="urn:microsoft.com/office/officeart/2005/8/layout/cycle4"/>
    <dgm:cxn modelId="{E9D27F41-4709-464F-A877-1BD9E7FE795E}" type="presOf" srcId="{6F055DBD-4D2A-46E0-9432-B47692D33964}" destId="{EEF3BE79-1118-427B-B4B6-737E7A376FA3}" srcOrd="1" destOrd="4" presId="urn:microsoft.com/office/officeart/2005/8/layout/cycle4"/>
    <dgm:cxn modelId="{4BC7AF77-B686-4444-8696-B920FE1C99EB}" type="presOf" srcId="{A59CA405-4CB3-4F4D-8A7E-8ED9570D5DFE}" destId="{2666FA1F-7D23-479C-998F-58E265931674}" srcOrd="1" destOrd="0" presId="urn:microsoft.com/office/officeart/2005/8/layout/cycle4"/>
    <dgm:cxn modelId="{09F01CD9-90DE-49EB-B36E-2C1FF32CB916}" srcId="{08EDF59A-0745-41D3-A7C9-D2288D12DFCF}" destId="{E5E115E2-7E51-4179-911A-32EA48DDB9D1}" srcOrd="3" destOrd="0" parTransId="{364BC95C-186A-4A8B-8219-8BD87C83185A}" sibTransId="{CFA66D1B-DBA5-4226-BD28-24BDFAC691D9}"/>
    <dgm:cxn modelId="{C6028265-E272-4E21-9144-66445DD2695D}" type="presOf" srcId="{47978A7B-836D-4A62-AD7D-EEB7DA68B843}" destId="{266305F5-498B-437C-AC29-E4CC77CDE229}" srcOrd="0" destOrd="2" presId="urn:microsoft.com/office/officeart/2005/8/layout/cycle4"/>
    <dgm:cxn modelId="{D09D3479-0CB9-4772-B33C-EFE7DB87087A}" type="presOf" srcId="{9E28DE1B-D540-4DA6-BE90-A719CC94D728}" destId="{EEF3BE79-1118-427B-B4B6-737E7A376FA3}" srcOrd="1" destOrd="2" presId="urn:microsoft.com/office/officeart/2005/8/layout/cycle4"/>
    <dgm:cxn modelId="{22AB77AA-F205-42AC-914F-B27835909E94}" type="presOf" srcId="{9C2451A7-285C-4E39-9ED0-7DABB819057A}" destId="{BD01E956-6DAC-4A19-96CB-034A423D4F2B}" srcOrd="0" destOrd="0" presId="urn:microsoft.com/office/officeart/2005/8/layout/cycle4"/>
    <dgm:cxn modelId="{4DBBF7D4-8F4F-49D5-A97E-0D7E32798A95}" srcId="{840A6A9A-7579-49B8-B73D-FD3F385DF7A0}" destId="{B01BEB8E-E952-47EE-893C-615D69E68D14}" srcOrd="2" destOrd="0" parTransId="{D363BD7B-BEA0-4AB1-8C20-C18EBD5AFA93}" sibTransId="{276E42DE-4AE7-4CB7-B591-5FF10A41D08C}"/>
    <dgm:cxn modelId="{B1999ACB-A448-48E8-9DD6-D5985746FEE9}" srcId="{B4048655-E1EF-41EC-980F-5890E4E9BB82}" destId="{243EB3D1-C44D-4A17-A30A-5B77379F2DF3}" srcOrd="4" destOrd="0" parTransId="{CEC19130-2141-4311-986E-C4B2AA109805}" sibTransId="{13866D12-7752-4BBD-AEDB-4DD63153A4CA}"/>
    <dgm:cxn modelId="{33125BDC-3B6C-4B5A-A349-D14E8B07D0B1}" srcId="{B4048655-E1EF-41EC-980F-5890E4E9BB82}" destId="{A59CA405-4CB3-4F4D-8A7E-8ED9570D5DFE}" srcOrd="0" destOrd="0" parTransId="{02F12355-10C4-4CDE-8ADD-A8E789A9CB99}" sibTransId="{6D1889C3-3D85-4795-94A5-92E1A378911E}"/>
    <dgm:cxn modelId="{82098B77-7865-429A-B300-D0F2FE2BAE57}" type="presOf" srcId="{9F43A165-F05D-47B4-9703-8F7EE5921B00}" destId="{7DCE6B00-B058-4674-AD51-1B583985FF9B}" srcOrd="0" destOrd="5" presId="urn:microsoft.com/office/officeart/2005/8/layout/cycle4"/>
    <dgm:cxn modelId="{8D8B988D-FF98-4672-8F66-8F1E7DDDCFA3}" type="presOf" srcId="{9B022D04-5008-4DD7-B2F6-59923760DED2}" destId="{EEF3BE79-1118-427B-B4B6-737E7A376FA3}" srcOrd="1" destOrd="3" presId="urn:microsoft.com/office/officeart/2005/8/layout/cycle4"/>
    <dgm:cxn modelId="{293EBDFC-3BA6-46E3-87B2-EDB81DB2EE5A}" srcId="{840A6A9A-7579-49B8-B73D-FD3F385DF7A0}" destId="{B904C4A0-FA12-4B88-8B3C-6DC3824F4A7E}" srcOrd="0" destOrd="0" parTransId="{90517039-5D5E-4FDA-9CE0-98C5DB3F73FA}" sibTransId="{607AB15A-029A-4BED-95F4-577CA7BDB96D}"/>
    <dgm:cxn modelId="{1A5E779B-6808-4859-87CD-44FB629E0B27}" type="presOf" srcId="{03A610CC-0CDF-4475-91B5-A8621FD2E998}" destId="{7CCFF3E7-7EFB-4EC7-AC4F-04214A3202BE}" srcOrd="0" destOrd="0" presId="urn:microsoft.com/office/officeart/2005/8/layout/cycle4"/>
    <dgm:cxn modelId="{757D2D04-76C4-4E7F-A521-2FEBC7C5FEFA}" type="presOf" srcId="{5F9E6A76-19C1-4133-82A1-1D4B86B99407}" destId="{266305F5-498B-437C-AC29-E4CC77CDE229}" srcOrd="0" destOrd="0" presId="urn:microsoft.com/office/officeart/2005/8/layout/cycle4"/>
    <dgm:cxn modelId="{C6237D74-D8D5-423A-8F4A-205BCB52FA83}" srcId="{08EDF59A-0745-41D3-A7C9-D2288D12DFCF}" destId="{C8C9159E-57A4-4101-BB7D-C30EC14FE6B1}" srcOrd="1" destOrd="0" parTransId="{A39CEF49-38F4-4965-9CBB-EA25CB705C90}" sibTransId="{DE39AB4C-8D00-468F-B79B-6CF5FB431089}"/>
    <dgm:cxn modelId="{59D037FB-C36B-48FA-B4D4-47B6DD97BEF0}" type="presOf" srcId="{A2E95404-89C5-4CC4-ABE4-7A4D18DB8FCD}" destId="{E5B5ABF8-449E-4FB0-9282-7408D7319711}" srcOrd="0" destOrd="1" presId="urn:microsoft.com/office/officeart/2005/8/layout/cycle4"/>
    <dgm:cxn modelId="{C9E02680-701B-4372-88D0-BD7FCDF14EBE}" srcId="{B4048655-E1EF-41EC-980F-5890E4E9BB82}" destId="{9433527F-71E5-487C-A0C6-1AB5FCFD940E}" srcOrd="3" destOrd="0" parTransId="{609110AD-8B96-46EF-BAB3-AB50B3BFEC22}" sibTransId="{B3DD3DA0-2D87-400F-85A2-32D595124452}"/>
    <dgm:cxn modelId="{3C74B322-6B0A-423B-9B7F-84D348B0E9DC}" srcId="{9C2451A7-285C-4E39-9ED0-7DABB819057A}" destId="{B4048655-E1EF-41EC-980F-5890E4E9BB82}" srcOrd="3" destOrd="0" parTransId="{4269C86F-96EA-4E8C-A6A0-3F2DBC64F656}" sibTransId="{7699FFBB-F9DC-4C47-84CD-B478E2F5D71F}"/>
    <dgm:cxn modelId="{628D47D1-C7DB-417F-945B-7761469EA55E}" srcId="{9C2451A7-285C-4E39-9ED0-7DABB819057A}" destId="{840A6A9A-7579-49B8-B73D-FD3F385DF7A0}" srcOrd="2" destOrd="0" parTransId="{0A4E85BA-B828-49DD-B819-38B48BC34E53}" sibTransId="{C47D7580-F03B-418C-A776-821F656D1875}"/>
    <dgm:cxn modelId="{45E3E64B-E4F5-4CDD-AD3A-7A699B01B4F2}" type="presOf" srcId="{840A6A9A-7579-49B8-B73D-FD3F385DF7A0}" destId="{7E283654-38C2-407C-96B0-49EC28548D53}" srcOrd="0" destOrd="0" presId="urn:microsoft.com/office/officeart/2005/8/layout/cycle4"/>
    <dgm:cxn modelId="{1BB18BD8-112D-42AA-98BE-F9B2C27BD3BD}" type="presOf" srcId="{9433527F-71E5-487C-A0C6-1AB5FCFD940E}" destId="{2666FA1F-7D23-479C-998F-58E265931674}" srcOrd="1" destOrd="3" presId="urn:microsoft.com/office/officeart/2005/8/layout/cycle4"/>
    <dgm:cxn modelId="{F423E59E-9859-4648-A0E9-9BF03704D41F}" type="presOf" srcId="{47978A7B-836D-4A62-AD7D-EEB7DA68B843}" destId="{BCE97D66-2571-4D8C-AC6D-CB2E6C9C8459}" srcOrd="1" destOrd="2" presId="urn:microsoft.com/office/officeart/2005/8/layout/cycle4"/>
    <dgm:cxn modelId="{208D8DB5-D73B-4745-BCC1-5CF80F6D4E25}" type="presOf" srcId="{A59CA405-4CB3-4F4D-8A7E-8ED9570D5DFE}" destId="{7DCE6B00-B058-4674-AD51-1B583985FF9B}" srcOrd="0" destOrd="0" presId="urn:microsoft.com/office/officeart/2005/8/layout/cycle4"/>
    <dgm:cxn modelId="{6E223D02-F9EB-4139-9864-A46708C722B6}" type="presOf" srcId="{5B3FCC9E-9699-4905-A4B4-0CE17A856CAD}" destId="{EEF3BE79-1118-427B-B4B6-737E7A376FA3}" srcOrd="1" destOrd="1" presId="urn:microsoft.com/office/officeart/2005/8/layout/cycle4"/>
    <dgm:cxn modelId="{0A014A0A-F0B1-470C-9C62-45AB98E623ED}" type="presOf" srcId="{9433527F-71E5-487C-A0C6-1AB5FCFD940E}" destId="{7DCE6B00-B058-4674-AD51-1B583985FF9B}" srcOrd="0" destOrd="3" presId="urn:microsoft.com/office/officeart/2005/8/layout/cycle4"/>
    <dgm:cxn modelId="{9A717A42-9FA1-4091-96C3-B40E813F3931}" type="presOf" srcId="{BE1AAEC8-BEE6-4A18-AAD6-9D2F7687E402}" destId="{7DCE6B00-B058-4674-AD51-1B583985FF9B}" srcOrd="0" destOrd="2" presId="urn:microsoft.com/office/officeart/2005/8/layout/cycle4"/>
    <dgm:cxn modelId="{E60FC53B-03E7-4316-AB31-62DD2373B7C0}" type="presOf" srcId="{A7DCA228-A6FE-424C-85A8-DC239F2A9372}" destId="{7DCE6B00-B058-4674-AD51-1B583985FF9B}" srcOrd="0" destOrd="1" presId="urn:microsoft.com/office/officeart/2005/8/layout/cycle4"/>
    <dgm:cxn modelId="{5A79E71D-4E6E-45A5-873A-182926C87CD7}" type="presOf" srcId="{9E28DE1B-D540-4DA6-BE90-A719CC94D728}" destId="{7D9F6A77-72DF-4B85-8B14-5C9A51E16333}" srcOrd="0" destOrd="2" presId="urn:microsoft.com/office/officeart/2005/8/layout/cycle4"/>
    <dgm:cxn modelId="{E230E972-BAB0-4B85-A6E0-46F64B599681}" type="presOf" srcId="{A7DCA228-A6FE-424C-85A8-DC239F2A9372}" destId="{2666FA1F-7D23-479C-998F-58E265931674}" srcOrd="1" destOrd="1" presId="urn:microsoft.com/office/officeart/2005/8/layout/cycle4"/>
    <dgm:cxn modelId="{430908B9-20BC-444F-AC7F-C2EA6BE384CE}" type="presOf" srcId="{08EDF59A-0745-41D3-A7C9-D2288D12DFCF}" destId="{54F90FA0-CA1B-4F96-A77B-54A474D88EA8}" srcOrd="0" destOrd="0" presId="urn:microsoft.com/office/officeart/2005/8/layout/cycle4"/>
    <dgm:cxn modelId="{B6BF609E-491F-44F6-A7FA-A9596AE75A27}" type="presOf" srcId="{6F055DBD-4D2A-46E0-9432-B47692D33964}" destId="{7D9F6A77-72DF-4B85-8B14-5C9A51E16333}" srcOrd="0" destOrd="4" presId="urn:microsoft.com/office/officeart/2005/8/layout/cycle4"/>
    <dgm:cxn modelId="{0AC6EF49-C09D-410C-BBDC-8AB45A3D267A}" type="presOf" srcId="{243EB3D1-C44D-4A17-A30A-5B77379F2DF3}" destId="{7DCE6B00-B058-4674-AD51-1B583985FF9B}" srcOrd="0" destOrd="4" presId="urn:microsoft.com/office/officeart/2005/8/layout/cycle4"/>
    <dgm:cxn modelId="{C3956DA0-42D0-4396-B678-DB286DA7F10A}" type="presOf" srcId="{C8C9159E-57A4-4101-BB7D-C30EC14FE6B1}" destId="{266305F5-498B-437C-AC29-E4CC77CDE229}" srcOrd="0" destOrd="1" presId="urn:microsoft.com/office/officeart/2005/8/layout/cycle4"/>
    <dgm:cxn modelId="{C694D63A-389C-4450-81F6-138E61604428}" type="presOf" srcId="{E5E115E2-7E51-4179-911A-32EA48DDB9D1}" destId="{266305F5-498B-437C-AC29-E4CC77CDE229}" srcOrd="0" destOrd="3" presId="urn:microsoft.com/office/officeart/2005/8/layout/cycle4"/>
    <dgm:cxn modelId="{611A07AE-256B-42BD-95FE-654E785AB408}" type="presOf" srcId="{A2E95404-89C5-4CC4-ABE4-7A4D18DB8FCD}" destId="{C5C5DE78-D93A-4060-A913-1671F95A4355}" srcOrd="1" destOrd="1" presId="urn:microsoft.com/office/officeart/2005/8/layout/cycle4"/>
    <dgm:cxn modelId="{69991EAA-9A15-4EFF-8267-18578C0111BE}" type="presOf" srcId="{243EB3D1-C44D-4A17-A30A-5B77379F2DF3}" destId="{2666FA1F-7D23-479C-998F-58E265931674}" srcOrd="1" destOrd="4" presId="urn:microsoft.com/office/officeart/2005/8/layout/cycle4"/>
    <dgm:cxn modelId="{43C911D6-39A8-4E72-B8DB-98AA39C31E29}" type="presOf" srcId="{BE1AAEC8-BEE6-4A18-AAD6-9D2F7687E402}" destId="{2666FA1F-7D23-479C-998F-58E265931674}" srcOrd="1" destOrd="2" presId="urn:microsoft.com/office/officeart/2005/8/layout/cycle4"/>
    <dgm:cxn modelId="{661A7F36-D8FB-4397-A0ED-8832538A3788}" type="presOf" srcId="{B4048655-E1EF-41EC-980F-5890E4E9BB82}" destId="{7AAC5EAD-9EBB-46E2-AC97-457854EEFA97}" srcOrd="0" destOrd="0" presId="urn:microsoft.com/office/officeart/2005/8/layout/cycle4"/>
    <dgm:cxn modelId="{2A1693F3-E5ED-4AF3-8C35-997625C52175}" type="presOf" srcId="{E5E115E2-7E51-4179-911A-32EA48DDB9D1}" destId="{BCE97D66-2571-4D8C-AC6D-CB2E6C9C8459}" srcOrd="1" destOrd="3" presId="urn:microsoft.com/office/officeart/2005/8/layout/cycle4"/>
    <dgm:cxn modelId="{08F23F21-808E-4DC5-AB6D-9AE3C0926A47}" srcId="{B4048655-E1EF-41EC-980F-5890E4E9BB82}" destId="{9F43A165-F05D-47B4-9703-8F7EE5921B00}" srcOrd="5" destOrd="0" parTransId="{0D1C5E8A-DA37-486F-BD73-765686C90CA6}" sibTransId="{95861E56-5575-4A91-BD73-759A4DE40476}"/>
    <dgm:cxn modelId="{F94968F4-A28C-403B-A0F4-4AF1BFED6EB3}" srcId="{08EDF59A-0745-41D3-A7C9-D2288D12DFCF}" destId="{47978A7B-836D-4A62-AD7D-EEB7DA68B843}" srcOrd="2" destOrd="0" parTransId="{323884C4-C2C2-4F7D-BA11-2D7094DCEDD0}" sibTransId="{4CD90A82-025C-4988-A73C-5C844D22CDF1}"/>
    <dgm:cxn modelId="{602504D2-B6B6-4165-9789-93270D44307D}" srcId="{03A610CC-0CDF-4475-91B5-A8621FD2E998}" destId="{9B022D04-5008-4DD7-B2F6-59923760DED2}" srcOrd="3" destOrd="0" parTransId="{CD7D7183-7675-463F-8A88-9C61EBD760CC}" sibTransId="{88797F63-BFCC-401C-A9DB-24D82CBE36A8}"/>
    <dgm:cxn modelId="{20F6F741-C9F2-4372-890E-8FA3F4747567}" type="presParOf" srcId="{BD01E956-6DAC-4A19-96CB-034A423D4F2B}" destId="{49ACAEC7-154D-4337-8BCC-3D04C79DD52E}" srcOrd="0" destOrd="0" presId="urn:microsoft.com/office/officeart/2005/8/layout/cycle4"/>
    <dgm:cxn modelId="{01615D72-1EEA-4109-AAFB-D5EA8AEC73E8}" type="presParOf" srcId="{49ACAEC7-154D-4337-8BCC-3D04C79DD52E}" destId="{9C0C360F-763D-4002-B926-80D343A78ED0}" srcOrd="0" destOrd="0" presId="urn:microsoft.com/office/officeart/2005/8/layout/cycle4"/>
    <dgm:cxn modelId="{C2452627-C016-4487-9989-A0B79C0F7BA6}" type="presParOf" srcId="{9C0C360F-763D-4002-B926-80D343A78ED0}" destId="{7D9F6A77-72DF-4B85-8B14-5C9A51E16333}" srcOrd="0" destOrd="0" presId="urn:microsoft.com/office/officeart/2005/8/layout/cycle4"/>
    <dgm:cxn modelId="{386C2674-815F-4012-90A4-C7322F957E04}" type="presParOf" srcId="{9C0C360F-763D-4002-B926-80D343A78ED0}" destId="{EEF3BE79-1118-427B-B4B6-737E7A376FA3}" srcOrd="1" destOrd="0" presId="urn:microsoft.com/office/officeart/2005/8/layout/cycle4"/>
    <dgm:cxn modelId="{38A113E4-A3E3-4ADB-B4C8-E7DCB85A4395}" type="presParOf" srcId="{49ACAEC7-154D-4337-8BCC-3D04C79DD52E}" destId="{6E599730-76B9-41E2-BCB2-009615DECCF3}" srcOrd="1" destOrd="0" presId="urn:microsoft.com/office/officeart/2005/8/layout/cycle4"/>
    <dgm:cxn modelId="{CD2E9A3F-198C-4DF7-970C-937ABB8B027A}" type="presParOf" srcId="{6E599730-76B9-41E2-BCB2-009615DECCF3}" destId="{266305F5-498B-437C-AC29-E4CC77CDE229}" srcOrd="0" destOrd="0" presId="urn:microsoft.com/office/officeart/2005/8/layout/cycle4"/>
    <dgm:cxn modelId="{0DE84682-7F53-420B-85E1-AF967E6624F4}" type="presParOf" srcId="{6E599730-76B9-41E2-BCB2-009615DECCF3}" destId="{BCE97D66-2571-4D8C-AC6D-CB2E6C9C8459}" srcOrd="1" destOrd="0" presId="urn:microsoft.com/office/officeart/2005/8/layout/cycle4"/>
    <dgm:cxn modelId="{63363D82-A923-43FD-AB12-0FA38A6D30EC}" type="presParOf" srcId="{49ACAEC7-154D-4337-8BCC-3D04C79DD52E}" destId="{09CEA53B-116C-453C-B25C-DD76AFCF02EE}" srcOrd="2" destOrd="0" presId="urn:microsoft.com/office/officeart/2005/8/layout/cycle4"/>
    <dgm:cxn modelId="{DF4A2596-9EBA-4295-ADCC-F2D39A002622}" type="presParOf" srcId="{09CEA53B-116C-453C-B25C-DD76AFCF02EE}" destId="{E5B5ABF8-449E-4FB0-9282-7408D7319711}" srcOrd="0" destOrd="0" presId="urn:microsoft.com/office/officeart/2005/8/layout/cycle4"/>
    <dgm:cxn modelId="{84CE8BA2-61AE-4641-B56C-C0883055A8E2}" type="presParOf" srcId="{09CEA53B-116C-453C-B25C-DD76AFCF02EE}" destId="{C5C5DE78-D93A-4060-A913-1671F95A4355}" srcOrd="1" destOrd="0" presId="urn:microsoft.com/office/officeart/2005/8/layout/cycle4"/>
    <dgm:cxn modelId="{E481CC00-D698-4D26-98F7-E5D7A56F8A27}" type="presParOf" srcId="{49ACAEC7-154D-4337-8BCC-3D04C79DD52E}" destId="{C87ED476-D143-4863-991D-3399D27F2A2A}" srcOrd="3" destOrd="0" presId="urn:microsoft.com/office/officeart/2005/8/layout/cycle4"/>
    <dgm:cxn modelId="{27B29FB2-FD75-4681-B2D5-0C9C2C781225}" type="presParOf" srcId="{C87ED476-D143-4863-991D-3399D27F2A2A}" destId="{7DCE6B00-B058-4674-AD51-1B583985FF9B}" srcOrd="0" destOrd="0" presId="urn:microsoft.com/office/officeart/2005/8/layout/cycle4"/>
    <dgm:cxn modelId="{A5C1EE35-4964-4137-93ED-B25991583B66}" type="presParOf" srcId="{C87ED476-D143-4863-991D-3399D27F2A2A}" destId="{2666FA1F-7D23-479C-998F-58E265931674}" srcOrd="1" destOrd="0" presId="urn:microsoft.com/office/officeart/2005/8/layout/cycle4"/>
    <dgm:cxn modelId="{0B895D64-218C-4E21-9A23-FC10429BA824}" type="presParOf" srcId="{49ACAEC7-154D-4337-8BCC-3D04C79DD52E}" destId="{3FE13FC4-B89C-41FE-8980-542933AE77DA}" srcOrd="4" destOrd="0" presId="urn:microsoft.com/office/officeart/2005/8/layout/cycle4"/>
    <dgm:cxn modelId="{ED6EBEAA-0466-49BC-BBC1-F7DC57B348CB}" type="presParOf" srcId="{BD01E956-6DAC-4A19-96CB-034A423D4F2B}" destId="{14523AA6-7250-4A22-AA2C-819DA1651A57}" srcOrd="1" destOrd="0" presId="urn:microsoft.com/office/officeart/2005/8/layout/cycle4"/>
    <dgm:cxn modelId="{063D8DC7-C350-41F6-ACEA-911A81876CBC}" type="presParOf" srcId="{14523AA6-7250-4A22-AA2C-819DA1651A57}" destId="{7CCFF3E7-7EFB-4EC7-AC4F-04214A3202BE}" srcOrd="0" destOrd="0" presId="urn:microsoft.com/office/officeart/2005/8/layout/cycle4"/>
    <dgm:cxn modelId="{D19F6840-897F-4A50-915B-AD22869A0731}" type="presParOf" srcId="{14523AA6-7250-4A22-AA2C-819DA1651A57}" destId="{54F90FA0-CA1B-4F96-A77B-54A474D88EA8}" srcOrd="1" destOrd="0" presId="urn:microsoft.com/office/officeart/2005/8/layout/cycle4"/>
    <dgm:cxn modelId="{363B3F7F-153B-4433-8D4F-2A12F821127D}" type="presParOf" srcId="{14523AA6-7250-4A22-AA2C-819DA1651A57}" destId="{7E283654-38C2-407C-96B0-49EC28548D53}" srcOrd="2" destOrd="0" presId="urn:microsoft.com/office/officeart/2005/8/layout/cycle4"/>
    <dgm:cxn modelId="{56126CAD-4C50-4AC2-9640-EE0508AC0F68}" type="presParOf" srcId="{14523AA6-7250-4A22-AA2C-819DA1651A57}" destId="{7AAC5EAD-9EBB-46E2-AC97-457854EEFA97}" srcOrd="3" destOrd="0" presId="urn:microsoft.com/office/officeart/2005/8/layout/cycle4"/>
    <dgm:cxn modelId="{E9586F2C-FC94-4007-967E-F01FBDB6B5C0}" type="presParOf" srcId="{14523AA6-7250-4A22-AA2C-819DA1651A57}" destId="{1BE9FDFC-F8F8-4158-BF2C-0AACBD72DB20}" srcOrd="4" destOrd="0" presId="urn:microsoft.com/office/officeart/2005/8/layout/cycle4"/>
    <dgm:cxn modelId="{94AC49D6-0ED3-4C5F-A40F-114B9FCAAD3C}" type="presParOf" srcId="{BD01E956-6DAC-4A19-96CB-034A423D4F2B}" destId="{D9EBA112-9F7D-478D-A7C3-0F6984D64210}" srcOrd="2" destOrd="0" presId="urn:microsoft.com/office/officeart/2005/8/layout/cycle4"/>
    <dgm:cxn modelId="{7D3ABF40-3309-40B2-B80C-11391B886243}" type="presParOf" srcId="{BD01E956-6DAC-4A19-96CB-034A423D4F2B}" destId="{4C0FF253-1DAD-4C10-AE00-96AF09E27F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4_1" csCatId="accent4" phldr="1"/>
      <dgm:spPr/>
    </dgm:pt>
    <dgm:pt modelId="{A7873622-0273-4A54-B4B7-2A1F27C5893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/>
            <a:t> Запрос на повышение квалификации</a:t>
          </a:r>
          <a:endParaRPr lang="ru-RU" sz="1200" b="1" dirty="0"/>
        </a:p>
      </dgm:t>
    </dgm:pt>
    <dgm:pt modelId="{7EC21FAE-8A23-43FF-95AE-740693BCCB81}" type="parTrans" cxnId="{C4AA9D87-9528-4BFB-91D7-F2CB1501DCE3}">
      <dgm:prSet/>
      <dgm:spPr/>
      <dgm:t>
        <a:bodyPr/>
        <a:lstStyle/>
        <a:p>
          <a:endParaRPr lang="ru-RU"/>
        </a:p>
      </dgm:t>
    </dgm:pt>
    <dgm:pt modelId="{1D64D189-ED3D-4897-B14D-40D140B5B7E6}" type="sibTrans" cxnId="{C4AA9D87-9528-4BFB-91D7-F2CB1501DCE3}">
      <dgm:prSet/>
      <dgm:spPr/>
      <dgm:t>
        <a:bodyPr/>
        <a:lstStyle/>
        <a:p>
          <a:endParaRPr lang="ru-RU"/>
        </a:p>
      </dgm:t>
    </dgm:pt>
    <dgm:pt modelId="{0A77B3BF-6C1B-4A41-99AF-A590206E96D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dirty="0" smtClean="0"/>
            <a:t>Информационная поддержка</a:t>
          </a:r>
          <a:endParaRPr lang="ru-RU" sz="1200" dirty="0"/>
        </a:p>
      </dgm:t>
    </dgm:pt>
    <dgm:pt modelId="{6A9EA9EB-EA42-4D59-A256-D22FB27EEE98}" type="parTrans" cxnId="{47F227B9-A256-487B-B92F-607A3A1ABC6D}">
      <dgm:prSet/>
      <dgm:spPr/>
      <dgm:t>
        <a:bodyPr/>
        <a:lstStyle/>
        <a:p>
          <a:endParaRPr lang="ru-RU"/>
        </a:p>
      </dgm:t>
    </dgm:pt>
    <dgm:pt modelId="{351EC491-6DAB-4B9B-B8CB-EC7C6264F555}" type="sibTrans" cxnId="{47F227B9-A256-487B-B92F-607A3A1ABC6D}">
      <dgm:prSet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17201E4-B0EF-4642-8BAA-8C4AE143FB57}" type="pres">
      <dgm:prSet presAssocID="{A7873622-0273-4A54-B4B7-2A1F27C5893D}" presName="gear1" presStyleLbl="node1" presStyleIdx="0" presStyleCnt="2" custLinFactNeighborX="9520" custLinFactNeighborY="-24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72689-D903-495C-A074-EE98EACDFFA7}" type="pres">
      <dgm:prSet presAssocID="{A7873622-0273-4A54-B4B7-2A1F27C5893D}" presName="gear1srcNode" presStyleLbl="node1" presStyleIdx="0" presStyleCnt="2"/>
      <dgm:spPr/>
      <dgm:t>
        <a:bodyPr/>
        <a:lstStyle/>
        <a:p>
          <a:endParaRPr lang="ru-RU"/>
        </a:p>
      </dgm:t>
    </dgm:pt>
    <dgm:pt modelId="{77A45C20-98ED-4D19-809E-40FBEB73F83E}" type="pres">
      <dgm:prSet presAssocID="{A7873622-0273-4A54-B4B7-2A1F27C5893D}" presName="gear1dstNode" presStyleLbl="node1" presStyleIdx="0" presStyleCnt="2"/>
      <dgm:spPr/>
      <dgm:t>
        <a:bodyPr/>
        <a:lstStyle/>
        <a:p>
          <a:endParaRPr lang="ru-RU"/>
        </a:p>
      </dgm:t>
    </dgm:pt>
    <dgm:pt modelId="{0945C40D-B15B-4DCE-A3B3-DB6373A601CB}" type="pres">
      <dgm:prSet presAssocID="{0A77B3BF-6C1B-4A41-99AF-A590206E96D3}" presName="gear2" presStyleLbl="node1" presStyleIdx="1" presStyleCnt="2" custLinFactNeighborX="-16566" custLinFactNeighborY="-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AAC03-1D20-4DFD-92A7-CA57CA56A7A5}" type="pres">
      <dgm:prSet presAssocID="{0A77B3BF-6C1B-4A41-99AF-A590206E96D3}" presName="gear2srcNode" presStyleLbl="node1" presStyleIdx="1" presStyleCnt="2"/>
      <dgm:spPr/>
      <dgm:t>
        <a:bodyPr/>
        <a:lstStyle/>
        <a:p>
          <a:endParaRPr lang="ru-RU"/>
        </a:p>
      </dgm:t>
    </dgm:pt>
    <dgm:pt modelId="{50F543C9-AA32-45A4-837A-424E171C592D}" type="pres">
      <dgm:prSet presAssocID="{0A77B3BF-6C1B-4A41-99AF-A590206E96D3}" presName="gear2dstNode" presStyleLbl="node1" presStyleIdx="1" presStyleCnt="2"/>
      <dgm:spPr/>
      <dgm:t>
        <a:bodyPr/>
        <a:lstStyle/>
        <a:p>
          <a:endParaRPr lang="ru-RU"/>
        </a:p>
      </dgm:t>
    </dgm:pt>
    <dgm:pt modelId="{D8A88CC7-7B94-4B12-9836-C77FABD25C02}" type="pres">
      <dgm:prSet presAssocID="{1D64D189-ED3D-4897-B14D-40D140B5B7E6}" presName="connector1" presStyleLbl="sibTrans2D1" presStyleIdx="0" presStyleCnt="2" custAng="10800000" custFlipHor="1" custScaleX="44909" custScaleY="34687" custLinFactNeighborX="-16906" custLinFactNeighborY="44284"/>
      <dgm:spPr/>
      <dgm:t>
        <a:bodyPr/>
        <a:lstStyle/>
        <a:p>
          <a:endParaRPr lang="ru-RU"/>
        </a:p>
      </dgm:t>
    </dgm:pt>
    <dgm:pt modelId="{80C6DAB3-377E-4CFE-A694-0CAB259B143A}" type="pres">
      <dgm:prSet presAssocID="{351EC491-6DAB-4B9B-B8CB-EC7C6264F555}" presName="connector2" presStyleLbl="sibTrans2D1" presStyleIdx="1" presStyleCnt="2" custScaleX="61775" custScaleY="29646" custLinFactX="15373" custLinFactNeighborX="100000" custLinFactNeighborY="-26688"/>
      <dgm:spPr/>
      <dgm:t>
        <a:bodyPr/>
        <a:lstStyle/>
        <a:p>
          <a:endParaRPr lang="ru-RU"/>
        </a:p>
      </dgm:t>
    </dgm:pt>
  </dgm:ptLst>
  <dgm:cxnLst>
    <dgm:cxn modelId="{C4AA9D87-9528-4BFB-91D7-F2CB1501DCE3}" srcId="{C442AAF7-F1AE-46E8-8DBE-6F123AB77075}" destId="{A7873622-0273-4A54-B4B7-2A1F27C5893D}" srcOrd="0" destOrd="0" parTransId="{7EC21FAE-8A23-43FF-95AE-740693BCCB81}" sibTransId="{1D64D189-ED3D-4897-B14D-40D140B5B7E6}"/>
    <dgm:cxn modelId="{5DF6FE6E-A2A7-4157-A578-D47014EE939A}" type="presOf" srcId="{1D64D189-ED3D-4897-B14D-40D140B5B7E6}" destId="{D8A88CC7-7B94-4B12-9836-C77FABD25C02}" srcOrd="0" destOrd="0" presId="urn:microsoft.com/office/officeart/2005/8/layout/gear1"/>
    <dgm:cxn modelId="{84F64B96-45D2-46DA-83DC-4FE1F2781148}" type="presOf" srcId="{0A77B3BF-6C1B-4A41-99AF-A590206E96D3}" destId="{C71AAC03-1D20-4DFD-92A7-CA57CA56A7A5}" srcOrd="1" destOrd="0" presId="urn:microsoft.com/office/officeart/2005/8/layout/gear1"/>
    <dgm:cxn modelId="{47AFCAF7-2531-4EB6-BDC7-A8DBBB5893DD}" type="presOf" srcId="{0A77B3BF-6C1B-4A41-99AF-A590206E96D3}" destId="{50F543C9-AA32-45A4-837A-424E171C592D}" srcOrd="2" destOrd="0" presId="urn:microsoft.com/office/officeart/2005/8/layout/gear1"/>
    <dgm:cxn modelId="{3FAC14DD-2889-4871-8950-7EDECD122F01}" type="presOf" srcId="{A7873622-0273-4A54-B4B7-2A1F27C5893D}" destId="{77A45C20-98ED-4D19-809E-40FBEB73F83E}" srcOrd="2" destOrd="0" presId="urn:microsoft.com/office/officeart/2005/8/layout/gear1"/>
    <dgm:cxn modelId="{A538D8DB-F3EE-430D-854B-B9B87FD9A53C}" type="presOf" srcId="{351EC491-6DAB-4B9B-B8CB-EC7C6264F555}" destId="{80C6DAB3-377E-4CFE-A694-0CAB259B143A}" srcOrd="0" destOrd="0" presId="urn:microsoft.com/office/officeart/2005/8/layout/gear1"/>
    <dgm:cxn modelId="{C703E428-52B0-4B45-A222-477216CD5496}" type="presOf" srcId="{A7873622-0273-4A54-B4B7-2A1F27C5893D}" destId="{7C472689-D903-495C-A074-EE98EACDFFA7}" srcOrd="1" destOrd="0" presId="urn:microsoft.com/office/officeart/2005/8/layout/gear1"/>
    <dgm:cxn modelId="{7210711B-9B92-41AC-88F6-0F2FC4112BA7}" type="presOf" srcId="{A7873622-0273-4A54-B4B7-2A1F27C5893D}" destId="{A17201E4-B0EF-4642-8BAA-8C4AE143FB57}" srcOrd="0" destOrd="0" presId="urn:microsoft.com/office/officeart/2005/8/layout/gear1"/>
    <dgm:cxn modelId="{E37858D0-5D8C-48CF-B4C4-11A265748184}" type="presOf" srcId="{0A77B3BF-6C1B-4A41-99AF-A590206E96D3}" destId="{0945C40D-B15B-4DCE-A3B3-DB6373A601CB}" srcOrd="0" destOrd="0" presId="urn:microsoft.com/office/officeart/2005/8/layout/gear1"/>
    <dgm:cxn modelId="{47F227B9-A256-487B-B92F-607A3A1ABC6D}" srcId="{C442AAF7-F1AE-46E8-8DBE-6F123AB77075}" destId="{0A77B3BF-6C1B-4A41-99AF-A590206E96D3}" srcOrd="1" destOrd="0" parTransId="{6A9EA9EB-EA42-4D59-A256-D22FB27EEE98}" sibTransId="{351EC491-6DAB-4B9B-B8CB-EC7C6264F555}"/>
    <dgm:cxn modelId="{2E4E1A8F-06EA-4F91-A661-1D8E7837FF21}" type="presOf" srcId="{C442AAF7-F1AE-46E8-8DBE-6F123AB77075}" destId="{B23771AB-D3F2-40E1-9086-B9A7511B7750}" srcOrd="0" destOrd="0" presId="urn:microsoft.com/office/officeart/2005/8/layout/gear1"/>
    <dgm:cxn modelId="{0588FEE7-E6A7-43E3-B008-638720ECECCA}" type="presParOf" srcId="{B23771AB-D3F2-40E1-9086-B9A7511B7750}" destId="{A17201E4-B0EF-4642-8BAA-8C4AE143FB57}" srcOrd="0" destOrd="0" presId="urn:microsoft.com/office/officeart/2005/8/layout/gear1"/>
    <dgm:cxn modelId="{BC11CB3F-F6C7-45F3-AE08-C6B7E9961A49}" type="presParOf" srcId="{B23771AB-D3F2-40E1-9086-B9A7511B7750}" destId="{7C472689-D903-495C-A074-EE98EACDFFA7}" srcOrd="1" destOrd="0" presId="urn:microsoft.com/office/officeart/2005/8/layout/gear1"/>
    <dgm:cxn modelId="{62AE0DD1-CFE1-4562-ACB7-05C3FB439255}" type="presParOf" srcId="{B23771AB-D3F2-40E1-9086-B9A7511B7750}" destId="{77A45C20-98ED-4D19-809E-40FBEB73F83E}" srcOrd="2" destOrd="0" presId="urn:microsoft.com/office/officeart/2005/8/layout/gear1"/>
    <dgm:cxn modelId="{C4064847-4A06-4D38-A58E-6A56605615BD}" type="presParOf" srcId="{B23771AB-D3F2-40E1-9086-B9A7511B7750}" destId="{0945C40D-B15B-4DCE-A3B3-DB6373A601CB}" srcOrd="3" destOrd="0" presId="urn:microsoft.com/office/officeart/2005/8/layout/gear1"/>
    <dgm:cxn modelId="{2B1C10FE-C522-4900-8713-087780B320CB}" type="presParOf" srcId="{B23771AB-D3F2-40E1-9086-B9A7511B7750}" destId="{C71AAC03-1D20-4DFD-92A7-CA57CA56A7A5}" srcOrd="4" destOrd="0" presId="urn:microsoft.com/office/officeart/2005/8/layout/gear1"/>
    <dgm:cxn modelId="{9A9242C0-C200-4EA2-AEB9-7C44377625B0}" type="presParOf" srcId="{B23771AB-D3F2-40E1-9086-B9A7511B7750}" destId="{50F543C9-AA32-45A4-837A-424E171C592D}" srcOrd="5" destOrd="0" presId="urn:microsoft.com/office/officeart/2005/8/layout/gear1"/>
    <dgm:cxn modelId="{72650056-4ED3-42EA-B1B4-F166D0ECA95D}" type="presParOf" srcId="{B23771AB-D3F2-40E1-9086-B9A7511B7750}" destId="{D8A88CC7-7B94-4B12-9836-C77FABD25C02}" srcOrd="6" destOrd="0" presId="urn:microsoft.com/office/officeart/2005/8/layout/gear1"/>
    <dgm:cxn modelId="{0DB3B429-214C-489D-872F-D811F7685020}" type="presParOf" srcId="{B23771AB-D3F2-40E1-9086-B9A7511B7750}" destId="{80C6DAB3-377E-4CFE-A694-0CAB259B143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241666-C1E1-41F2-AE42-48D0619C272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401199-E4EC-4AA1-8D50-EB09D8495C46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200" b="1" dirty="0" smtClean="0"/>
            <a:t>Отсутствие или недостаточность финансовых и материальных ресурсов</a:t>
          </a:r>
          <a:endParaRPr lang="ru-RU" sz="1200" b="1" dirty="0"/>
        </a:p>
      </dgm:t>
    </dgm:pt>
    <dgm:pt modelId="{05D91088-5549-4F7C-B4A8-FBB536F54DC1}" type="parTrans" cxnId="{8E61D563-9685-4938-885A-1DDFAD98DA51}">
      <dgm:prSet/>
      <dgm:spPr/>
      <dgm:t>
        <a:bodyPr/>
        <a:lstStyle/>
        <a:p>
          <a:endParaRPr lang="ru-RU"/>
        </a:p>
      </dgm:t>
    </dgm:pt>
    <dgm:pt modelId="{6FF455D3-CC9C-432F-872F-BB7E3A915C06}" type="sibTrans" cxnId="{8E61D563-9685-4938-885A-1DDFAD98DA51}">
      <dgm:prSet/>
      <dgm:spPr/>
      <dgm:t>
        <a:bodyPr/>
        <a:lstStyle/>
        <a:p>
          <a:endParaRPr lang="ru-RU"/>
        </a:p>
      </dgm:t>
    </dgm:pt>
    <dgm:pt modelId="{C9F5A376-186C-4949-BB33-F4CB6E519F7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Отсутствие или недостаточность финансовых и материальных ресурсов</a:t>
          </a:r>
          <a:endParaRPr lang="ru-RU" sz="1400" b="1" dirty="0"/>
        </a:p>
      </dgm:t>
    </dgm:pt>
    <dgm:pt modelId="{D319D27B-48D7-4564-9FD2-7A42BF11A8A3}" type="parTrans" cxnId="{61915B9C-CBD2-4490-A3B3-4F6F211750ED}">
      <dgm:prSet/>
      <dgm:spPr/>
      <dgm:t>
        <a:bodyPr/>
        <a:lstStyle/>
        <a:p>
          <a:endParaRPr lang="ru-RU"/>
        </a:p>
      </dgm:t>
    </dgm:pt>
    <dgm:pt modelId="{0C3144D5-9220-41E6-AB29-4AE403949C1A}" type="sibTrans" cxnId="{61915B9C-CBD2-4490-A3B3-4F6F211750ED}">
      <dgm:prSet/>
      <dgm:spPr/>
      <dgm:t>
        <a:bodyPr/>
        <a:lstStyle/>
        <a:p>
          <a:endParaRPr lang="ru-RU"/>
        </a:p>
      </dgm:t>
    </dgm:pt>
    <dgm:pt modelId="{9B535AB3-CAED-4CDD-AE2E-06C2C3ED172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Нежелание сторонних организаций принимать участие в работе со школами</a:t>
          </a:r>
          <a:endParaRPr lang="ru-RU" dirty="0"/>
        </a:p>
      </dgm:t>
    </dgm:pt>
    <dgm:pt modelId="{A20A4774-3684-4CB1-862B-B57CA90590F6}" type="parTrans" cxnId="{CB3586DA-C492-480E-9307-AC46EC668E26}">
      <dgm:prSet/>
      <dgm:spPr/>
      <dgm:t>
        <a:bodyPr/>
        <a:lstStyle/>
        <a:p>
          <a:endParaRPr lang="ru-RU"/>
        </a:p>
      </dgm:t>
    </dgm:pt>
    <dgm:pt modelId="{89BD25C0-DCDE-4E66-840C-A590FEB6ADDF}" type="sibTrans" cxnId="{CB3586DA-C492-480E-9307-AC46EC668E26}">
      <dgm:prSet/>
      <dgm:spPr/>
      <dgm:t>
        <a:bodyPr/>
        <a:lstStyle/>
        <a:p>
          <a:endParaRPr lang="ru-RU"/>
        </a:p>
      </dgm:t>
    </dgm:pt>
    <dgm:pt modelId="{C7F7E196-5AB4-4A52-B348-F16E59F2B54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100" b="1" dirty="0" smtClean="0"/>
            <a:t>Невысокий уровень методической подготовки администрации школ, неспособной организовать программы </a:t>
          </a:r>
          <a:r>
            <a:rPr lang="ru-RU" sz="1100" b="1" dirty="0" err="1" smtClean="0"/>
            <a:t>внутришкольного</a:t>
          </a:r>
          <a:r>
            <a:rPr lang="ru-RU" sz="1100" b="1" dirty="0" smtClean="0"/>
            <a:t> повышения профессиональной компетенции учителя</a:t>
          </a:r>
          <a:endParaRPr lang="ru-RU" sz="1100" b="1" dirty="0"/>
        </a:p>
      </dgm:t>
    </dgm:pt>
    <dgm:pt modelId="{90AEBB68-820C-49FE-A842-2C5AE2AE3375}" type="parTrans" cxnId="{4977EEAF-280F-4358-A130-5E7DD612F47F}">
      <dgm:prSet/>
      <dgm:spPr/>
      <dgm:t>
        <a:bodyPr/>
        <a:lstStyle/>
        <a:p>
          <a:endParaRPr lang="ru-RU"/>
        </a:p>
      </dgm:t>
    </dgm:pt>
    <dgm:pt modelId="{4258EF64-CC99-4B20-89C3-297ECD3BC2DD}" type="sibTrans" cxnId="{4977EEAF-280F-4358-A130-5E7DD612F47F}">
      <dgm:prSet/>
      <dgm:spPr/>
      <dgm:t>
        <a:bodyPr/>
        <a:lstStyle/>
        <a:p>
          <a:endParaRPr lang="ru-RU"/>
        </a:p>
      </dgm:t>
    </dgm:pt>
    <dgm:pt modelId="{1C0589E8-2454-4E5A-91D9-0985FA26F31B}">
      <dgm:prSet custT="1"/>
      <dgm:spPr/>
      <dgm:t>
        <a:bodyPr/>
        <a:lstStyle/>
        <a:p>
          <a:r>
            <a:rPr lang="ru-RU" sz="1400" b="1" dirty="0" smtClean="0"/>
            <a:t>Скрытое или явное противодействие администрации и учителей школ реформированию образовательного процесса</a:t>
          </a:r>
          <a:endParaRPr lang="ru-RU" sz="1400" b="1" dirty="0"/>
        </a:p>
      </dgm:t>
    </dgm:pt>
    <dgm:pt modelId="{D084D873-C800-4F49-898C-0BF51C04E9F3}" type="parTrans" cxnId="{510BD771-DFBC-40B1-B9DC-281B1A1BD229}">
      <dgm:prSet/>
      <dgm:spPr/>
      <dgm:t>
        <a:bodyPr/>
        <a:lstStyle/>
        <a:p>
          <a:endParaRPr lang="ru-RU"/>
        </a:p>
      </dgm:t>
    </dgm:pt>
    <dgm:pt modelId="{7F0D004E-9457-476B-841F-1CF984559416}" type="sibTrans" cxnId="{510BD771-DFBC-40B1-B9DC-281B1A1BD229}">
      <dgm:prSet/>
      <dgm:spPr/>
      <dgm:t>
        <a:bodyPr/>
        <a:lstStyle/>
        <a:p>
          <a:endParaRPr lang="ru-RU"/>
        </a:p>
      </dgm:t>
    </dgm:pt>
    <dgm:pt modelId="{E00D428A-9BAC-4F09-B4C5-7FFE2F89F1BB}" type="pres">
      <dgm:prSet presAssocID="{64241666-C1E1-41F2-AE42-48D0619C27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9677D-428F-495F-ADBB-BD3EF806CAD1}" type="pres">
      <dgm:prSet presAssocID="{7C401199-E4EC-4AA1-8D50-EB09D8495C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F6CEF-2422-40A4-A733-09872FA524F5}" type="pres">
      <dgm:prSet presAssocID="{7C401199-E4EC-4AA1-8D50-EB09D8495C46}" presName="spNode" presStyleCnt="0"/>
      <dgm:spPr/>
    </dgm:pt>
    <dgm:pt modelId="{572C06CE-98D5-4C11-BBD3-85AE4AE22238}" type="pres">
      <dgm:prSet presAssocID="{6FF455D3-CC9C-432F-872F-BB7E3A915C0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CA579E0-76FE-4BF2-A549-DEC7369A2979}" type="pres">
      <dgm:prSet presAssocID="{C9F5A376-186C-4949-BB33-F4CB6E519F75}" presName="node" presStyleLbl="node1" presStyleIdx="1" presStyleCnt="5" custScaleX="21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A08C9-BC7D-4EE0-8408-6B2C793D8D21}" type="pres">
      <dgm:prSet presAssocID="{C9F5A376-186C-4949-BB33-F4CB6E519F75}" presName="spNode" presStyleCnt="0"/>
      <dgm:spPr/>
    </dgm:pt>
    <dgm:pt modelId="{60429D15-A9C4-4D37-870E-A1D8592FFFE8}" type="pres">
      <dgm:prSet presAssocID="{0C3144D5-9220-41E6-AB29-4AE403949C1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7FEFEB1-1043-4ED1-9859-B556876D2BD9}" type="pres">
      <dgm:prSet presAssocID="{9B535AB3-CAED-4CDD-AE2E-06C2C3ED1725}" presName="node" presStyleLbl="node1" presStyleIdx="2" presStyleCnt="5" custScaleX="126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F6AB6-90CF-4A89-AACB-933BE64FA147}" type="pres">
      <dgm:prSet presAssocID="{9B535AB3-CAED-4CDD-AE2E-06C2C3ED1725}" presName="spNode" presStyleCnt="0"/>
      <dgm:spPr/>
    </dgm:pt>
    <dgm:pt modelId="{9345DD48-DB11-4B47-BF8A-DDD502DD34F8}" type="pres">
      <dgm:prSet presAssocID="{89BD25C0-DCDE-4E66-840C-A590FEB6ADD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599AD33-DFEB-4AED-85C1-C16B364D64B3}" type="pres">
      <dgm:prSet presAssocID="{C7F7E196-5AB4-4A52-B348-F16E59F2B54D}" presName="node" presStyleLbl="node1" presStyleIdx="3" presStyleCnt="5" custScaleX="12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6F370-A811-44FD-BA90-4D5F100DEB53}" type="pres">
      <dgm:prSet presAssocID="{C7F7E196-5AB4-4A52-B348-F16E59F2B54D}" presName="spNode" presStyleCnt="0"/>
      <dgm:spPr/>
    </dgm:pt>
    <dgm:pt modelId="{4329ADF3-846C-49DD-B311-37BD5A4B0690}" type="pres">
      <dgm:prSet presAssocID="{4258EF64-CC99-4B20-89C3-297ECD3BC2D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8127FB6-CB4C-48A9-ACBF-3E3ADD7FC393}" type="pres">
      <dgm:prSet presAssocID="{1C0589E8-2454-4E5A-91D9-0985FA26F31B}" presName="node" presStyleLbl="node1" presStyleIdx="4" presStyleCnt="5" custScaleX="17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F06D4-A39C-4C3B-BDA2-FF822730FD76}" type="pres">
      <dgm:prSet presAssocID="{1C0589E8-2454-4E5A-91D9-0985FA26F31B}" presName="spNode" presStyleCnt="0"/>
      <dgm:spPr/>
    </dgm:pt>
    <dgm:pt modelId="{C8348AAC-3084-4CBB-A294-A9984B084C12}" type="pres">
      <dgm:prSet presAssocID="{7F0D004E-9457-476B-841F-1CF98455941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B3586DA-C492-480E-9307-AC46EC668E26}" srcId="{64241666-C1E1-41F2-AE42-48D0619C2721}" destId="{9B535AB3-CAED-4CDD-AE2E-06C2C3ED1725}" srcOrd="2" destOrd="0" parTransId="{A20A4774-3684-4CB1-862B-B57CA90590F6}" sibTransId="{89BD25C0-DCDE-4E66-840C-A590FEB6ADDF}"/>
    <dgm:cxn modelId="{8E61D563-9685-4938-885A-1DDFAD98DA51}" srcId="{64241666-C1E1-41F2-AE42-48D0619C2721}" destId="{7C401199-E4EC-4AA1-8D50-EB09D8495C46}" srcOrd="0" destOrd="0" parTransId="{05D91088-5549-4F7C-B4A8-FBB536F54DC1}" sibTransId="{6FF455D3-CC9C-432F-872F-BB7E3A915C06}"/>
    <dgm:cxn modelId="{C958583C-C940-4214-AB6A-E15809E5EFCE}" type="presOf" srcId="{64241666-C1E1-41F2-AE42-48D0619C2721}" destId="{E00D428A-9BAC-4F09-B4C5-7FFE2F89F1BB}" srcOrd="0" destOrd="0" presId="urn:microsoft.com/office/officeart/2005/8/layout/cycle6"/>
    <dgm:cxn modelId="{34F1BBB2-FC33-4EFA-A72D-99200C0E7125}" type="presOf" srcId="{C7F7E196-5AB4-4A52-B348-F16E59F2B54D}" destId="{6599AD33-DFEB-4AED-85C1-C16B364D64B3}" srcOrd="0" destOrd="0" presId="urn:microsoft.com/office/officeart/2005/8/layout/cycle6"/>
    <dgm:cxn modelId="{7069168D-B2B0-4777-83CD-6B03580A209A}" type="presOf" srcId="{0C3144D5-9220-41E6-AB29-4AE403949C1A}" destId="{60429D15-A9C4-4D37-870E-A1D8592FFFE8}" srcOrd="0" destOrd="0" presId="urn:microsoft.com/office/officeart/2005/8/layout/cycle6"/>
    <dgm:cxn modelId="{8CA66571-FD40-44F3-BCED-C653A3EA6A1F}" type="presOf" srcId="{9B535AB3-CAED-4CDD-AE2E-06C2C3ED1725}" destId="{C7FEFEB1-1043-4ED1-9859-B556876D2BD9}" srcOrd="0" destOrd="0" presId="urn:microsoft.com/office/officeart/2005/8/layout/cycle6"/>
    <dgm:cxn modelId="{DECC3155-39D9-4D82-98DC-A2698FD7E8FD}" type="presOf" srcId="{1C0589E8-2454-4E5A-91D9-0985FA26F31B}" destId="{08127FB6-CB4C-48A9-ACBF-3E3ADD7FC393}" srcOrd="0" destOrd="0" presId="urn:microsoft.com/office/officeart/2005/8/layout/cycle6"/>
    <dgm:cxn modelId="{48732957-4DD5-4A32-A1B0-4B74912D4EF3}" type="presOf" srcId="{6FF455D3-CC9C-432F-872F-BB7E3A915C06}" destId="{572C06CE-98D5-4C11-BBD3-85AE4AE22238}" srcOrd="0" destOrd="0" presId="urn:microsoft.com/office/officeart/2005/8/layout/cycle6"/>
    <dgm:cxn modelId="{4977EEAF-280F-4358-A130-5E7DD612F47F}" srcId="{64241666-C1E1-41F2-AE42-48D0619C2721}" destId="{C7F7E196-5AB4-4A52-B348-F16E59F2B54D}" srcOrd="3" destOrd="0" parTransId="{90AEBB68-820C-49FE-A842-2C5AE2AE3375}" sibTransId="{4258EF64-CC99-4B20-89C3-297ECD3BC2DD}"/>
    <dgm:cxn modelId="{510BD771-DFBC-40B1-B9DC-281B1A1BD229}" srcId="{64241666-C1E1-41F2-AE42-48D0619C2721}" destId="{1C0589E8-2454-4E5A-91D9-0985FA26F31B}" srcOrd="4" destOrd="0" parTransId="{D084D873-C800-4F49-898C-0BF51C04E9F3}" sibTransId="{7F0D004E-9457-476B-841F-1CF984559416}"/>
    <dgm:cxn modelId="{90AC81EC-0BFA-4571-9DF2-B5B6058D0672}" type="presOf" srcId="{7F0D004E-9457-476B-841F-1CF984559416}" destId="{C8348AAC-3084-4CBB-A294-A9984B084C12}" srcOrd="0" destOrd="0" presId="urn:microsoft.com/office/officeart/2005/8/layout/cycle6"/>
    <dgm:cxn modelId="{8C2E3E67-E254-4C41-A7CA-B8BB177E6633}" type="presOf" srcId="{7C401199-E4EC-4AA1-8D50-EB09D8495C46}" destId="{DDD9677D-428F-495F-ADBB-BD3EF806CAD1}" srcOrd="0" destOrd="0" presId="urn:microsoft.com/office/officeart/2005/8/layout/cycle6"/>
    <dgm:cxn modelId="{72E482F9-55CE-42DE-A774-FFF1F9C065F0}" type="presOf" srcId="{89BD25C0-DCDE-4E66-840C-A590FEB6ADDF}" destId="{9345DD48-DB11-4B47-BF8A-DDD502DD34F8}" srcOrd="0" destOrd="0" presId="urn:microsoft.com/office/officeart/2005/8/layout/cycle6"/>
    <dgm:cxn modelId="{61915B9C-CBD2-4490-A3B3-4F6F211750ED}" srcId="{64241666-C1E1-41F2-AE42-48D0619C2721}" destId="{C9F5A376-186C-4949-BB33-F4CB6E519F75}" srcOrd="1" destOrd="0" parTransId="{D319D27B-48D7-4564-9FD2-7A42BF11A8A3}" sibTransId="{0C3144D5-9220-41E6-AB29-4AE403949C1A}"/>
    <dgm:cxn modelId="{9C7FBEFF-E99E-4969-B500-E6418799B2C0}" type="presOf" srcId="{4258EF64-CC99-4B20-89C3-297ECD3BC2DD}" destId="{4329ADF3-846C-49DD-B311-37BD5A4B0690}" srcOrd="0" destOrd="0" presId="urn:microsoft.com/office/officeart/2005/8/layout/cycle6"/>
    <dgm:cxn modelId="{D1470FA9-D7EC-42B4-945B-36B2222188F5}" type="presOf" srcId="{C9F5A376-186C-4949-BB33-F4CB6E519F75}" destId="{DCA579E0-76FE-4BF2-A549-DEC7369A2979}" srcOrd="0" destOrd="0" presId="urn:microsoft.com/office/officeart/2005/8/layout/cycle6"/>
    <dgm:cxn modelId="{53D38A9E-CCF5-4ED8-BE2A-E3B9D8EB84E6}" type="presParOf" srcId="{E00D428A-9BAC-4F09-B4C5-7FFE2F89F1BB}" destId="{DDD9677D-428F-495F-ADBB-BD3EF806CAD1}" srcOrd="0" destOrd="0" presId="urn:microsoft.com/office/officeart/2005/8/layout/cycle6"/>
    <dgm:cxn modelId="{F14C846E-DF9A-48C5-B1F8-5A09F6365F32}" type="presParOf" srcId="{E00D428A-9BAC-4F09-B4C5-7FFE2F89F1BB}" destId="{C84F6CEF-2422-40A4-A733-09872FA524F5}" srcOrd="1" destOrd="0" presId="urn:microsoft.com/office/officeart/2005/8/layout/cycle6"/>
    <dgm:cxn modelId="{E9C47EDF-5BDE-4F69-9A57-717F1343EB5F}" type="presParOf" srcId="{E00D428A-9BAC-4F09-B4C5-7FFE2F89F1BB}" destId="{572C06CE-98D5-4C11-BBD3-85AE4AE22238}" srcOrd="2" destOrd="0" presId="urn:microsoft.com/office/officeart/2005/8/layout/cycle6"/>
    <dgm:cxn modelId="{04AF7C9C-1781-47AA-AB85-4F53AA8CB15C}" type="presParOf" srcId="{E00D428A-9BAC-4F09-B4C5-7FFE2F89F1BB}" destId="{DCA579E0-76FE-4BF2-A549-DEC7369A2979}" srcOrd="3" destOrd="0" presId="urn:microsoft.com/office/officeart/2005/8/layout/cycle6"/>
    <dgm:cxn modelId="{62A24FD5-8620-49DB-81C9-28CDEE448188}" type="presParOf" srcId="{E00D428A-9BAC-4F09-B4C5-7FFE2F89F1BB}" destId="{569A08C9-BC7D-4EE0-8408-6B2C793D8D21}" srcOrd="4" destOrd="0" presId="urn:microsoft.com/office/officeart/2005/8/layout/cycle6"/>
    <dgm:cxn modelId="{177EA861-A9FF-44B7-AFF0-D402B53123C0}" type="presParOf" srcId="{E00D428A-9BAC-4F09-B4C5-7FFE2F89F1BB}" destId="{60429D15-A9C4-4D37-870E-A1D8592FFFE8}" srcOrd="5" destOrd="0" presId="urn:microsoft.com/office/officeart/2005/8/layout/cycle6"/>
    <dgm:cxn modelId="{A799C5BD-3E5A-4D9C-A72B-D135A939AC1F}" type="presParOf" srcId="{E00D428A-9BAC-4F09-B4C5-7FFE2F89F1BB}" destId="{C7FEFEB1-1043-4ED1-9859-B556876D2BD9}" srcOrd="6" destOrd="0" presId="urn:microsoft.com/office/officeart/2005/8/layout/cycle6"/>
    <dgm:cxn modelId="{20E88FE5-8239-487D-B69B-EFD2CA088DDF}" type="presParOf" srcId="{E00D428A-9BAC-4F09-B4C5-7FFE2F89F1BB}" destId="{714F6AB6-90CF-4A89-AACB-933BE64FA147}" srcOrd="7" destOrd="0" presId="urn:microsoft.com/office/officeart/2005/8/layout/cycle6"/>
    <dgm:cxn modelId="{DDD9CA0A-9138-42AD-959B-56BB618C4945}" type="presParOf" srcId="{E00D428A-9BAC-4F09-B4C5-7FFE2F89F1BB}" destId="{9345DD48-DB11-4B47-BF8A-DDD502DD34F8}" srcOrd="8" destOrd="0" presId="urn:microsoft.com/office/officeart/2005/8/layout/cycle6"/>
    <dgm:cxn modelId="{656C6864-B1FC-4F13-8C8F-548F2B48E996}" type="presParOf" srcId="{E00D428A-9BAC-4F09-B4C5-7FFE2F89F1BB}" destId="{6599AD33-DFEB-4AED-85C1-C16B364D64B3}" srcOrd="9" destOrd="0" presId="urn:microsoft.com/office/officeart/2005/8/layout/cycle6"/>
    <dgm:cxn modelId="{46069FF7-F2DA-495A-A3CD-122219B32D12}" type="presParOf" srcId="{E00D428A-9BAC-4F09-B4C5-7FFE2F89F1BB}" destId="{7806F370-A811-44FD-BA90-4D5F100DEB53}" srcOrd="10" destOrd="0" presId="urn:microsoft.com/office/officeart/2005/8/layout/cycle6"/>
    <dgm:cxn modelId="{1740FE41-E3CA-4686-AA6E-F44486FF15FD}" type="presParOf" srcId="{E00D428A-9BAC-4F09-B4C5-7FFE2F89F1BB}" destId="{4329ADF3-846C-49DD-B311-37BD5A4B0690}" srcOrd="11" destOrd="0" presId="urn:microsoft.com/office/officeart/2005/8/layout/cycle6"/>
    <dgm:cxn modelId="{1B4D61A4-AEEA-4664-854C-6AD857C3BDE3}" type="presParOf" srcId="{E00D428A-9BAC-4F09-B4C5-7FFE2F89F1BB}" destId="{08127FB6-CB4C-48A9-ACBF-3E3ADD7FC393}" srcOrd="12" destOrd="0" presId="urn:microsoft.com/office/officeart/2005/8/layout/cycle6"/>
    <dgm:cxn modelId="{7FF91BEF-B34B-47EB-B506-8ABD5CC34F8C}" type="presParOf" srcId="{E00D428A-9BAC-4F09-B4C5-7FFE2F89F1BB}" destId="{305F06D4-A39C-4C3B-BDA2-FF822730FD76}" srcOrd="13" destOrd="0" presId="urn:microsoft.com/office/officeart/2005/8/layout/cycle6"/>
    <dgm:cxn modelId="{97DB66EA-2F27-4B37-A2A3-A7D91075B7CE}" type="presParOf" srcId="{E00D428A-9BAC-4F09-B4C5-7FFE2F89F1BB}" destId="{C8348AAC-3084-4CBB-A294-A9984B084C12}" srcOrd="14" destOrd="0" presId="urn:microsoft.com/office/officeart/2005/8/layout/cycle6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D8EBC9-968E-4223-8B2C-53D7CFA4084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B795950-5760-4A0C-86BC-B50FCEF7710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Функции БРИОП</a:t>
          </a:r>
          <a:endParaRPr lang="ru-RU" b="1" dirty="0">
            <a:solidFill>
              <a:schemeClr val="bg1"/>
            </a:solidFill>
          </a:endParaRPr>
        </a:p>
      </dgm:t>
    </dgm:pt>
    <dgm:pt modelId="{6DAF7DEF-D9F8-4BEA-9B2B-A5A151F80F2E}" type="parTrans" cxnId="{D024F043-B8DF-45A8-916C-763FC81AD598}">
      <dgm:prSet/>
      <dgm:spPr/>
      <dgm:t>
        <a:bodyPr/>
        <a:lstStyle/>
        <a:p>
          <a:endParaRPr lang="ru-RU"/>
        </a:p>
      </dgm:t>
    </dgm:pt>
    <dgm:pt modelId="{7AA925E2-B317-4A5E-882E-263FF6DD26AD}" type="sibTrans" cxnId="{D024F043-B8DF-45A8-916C-763FC81AD598}">
      <dgm:prSet/>
      <dgm:spPr/>
      <dgm:t>
        <a:bodyPr/>
        <a:lstStyle/>
        <a:p>
          <a:endParaRPr lang="ru-RU"/>
        </a:p>
      </dgm:t>
    </dgm:pt>
    <dgm:pt modelId="{5BC16F89-525F-41EE-8C71-E3FC14163E0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Образовательная </a:t>
          </a:r>
          <a:r>
            <a:rPr lang="ru-RU" sz="1200" b="1" dirty="0" smtClean="0">
              <a:solidFill>
                <a:schemeClr val="bg1"/>
              </a:solidFill>
            </a:rPr>
            <a:t>(ПК, </a:t>
          </a:r>
          <a:r>
            <a:rPr lang="ru-RU" sz="900" b="1" dirty="0" smtClean="0">
              <a:solidFill>
                <a:schemeClr val="bg1"/>
              </a:solidFill>
            </a:rPr>
            <a:t>переподготовка, стажировка)</a:t>
          </a:r>
          <a:endParaRPr lang="ru-RU" sz="900" b="1" dirty="0">
            <a:solidFill>
              <a:schemeClr val="bg1"/>
            </a:solidFill>
          </a:endParaRPr>
        </a:p>
      </dgm:t>
    </dgm:pt>
    <dgm:pt modelId="{3FFD773A-F8F0-416F-B8F7-4D1741C6CD92}" type="parTrans" cxnId="{6D7126A4-6643-4679-A9BE-A5F00977049C}">
      <dgm:prSet/>
      <dgm:spPr/>
      <dgm:t>
        <a:bodyPr/>
        <a:lstStyle/>
        <a:p>
          <a:endParaRPr lang="ru-RU"/>
        </a:p>
      </dgm:t>
    </dgm:pt>
    <dgm:pt modelId="{4B029946-32BB-45FE-8916-4CB4CA62C46A}" type="sibTrans" cxnId="{6D7126A4-6643-4679-A9BE-A5F00977049C}">
      <dgm:prSet/>
      <dgm:spPr/>
      <dgm:t>
        <a:bodyPr/>
        <a:lstStyle/>
        <a:p>
          <a:endParaRPr lang="ru-RU"/>
        </a:p>
      </dgm:t>
    </dgm:pt>
    <dgm:pt modelId="{B2275689-875F-44BB-AD7A-37D9DF1AC80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Информационная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</a:p>
        <a:p>
          <a:r>
            <a:rPr lang="ru-RU" sz="900" b="1" dirty="0" smtClean="0">
              <a:solidFill>
                <a:schemeClr val="bg1"/>
              </a:solidFill>
            </a:rPr>
            <a:t>(обеспечение работников образования актуальной информацией)</a:t>
          </a:r>
          <a:endParaRPr lang="ru-RU" sz="900" b="1" dirty="0">
            <a:solidFill>
              <a:schemeClr val="bg1"/>
            </a:solidFill>
          </a:endParaRPr>
        </a:p>
      </dgm:t>
    </dgm:pt>
    <dgm:pt modelId="{D3B9C331-942A-466F-AD4C-D1B7B803EADF}" type="parTrans" cxnId="{E194DA89-F668-4DAA-A8BD-237AA861D3F9}">
      <dgm:prSet/>
      <dgm:spPr/>
      <dgm:t>
        <a:bodyPr/>
        <a:lstStyle/>
        <a:p>
          <a:endParaRPr lang="ru-RU"/>
        </a:p>
      </dgm:t>
    </dgm:pt>
    <dgm:pt modelId="{451375B1-456A-44B7-909C-D1F074D50C1B}" type="sibTrans" cxnId="{E194DA89-F668-4DAA-A8BD-237AA861D3F9}">
      <dgm:prSet/>
      <dgm:spPr/>
      <dgm:t>
        <a:bodyPr/>
        <a:lstStyle/>
        <a:p>
          <a:endParaRPr lang="ru-RU"/>
        </a:p>
      </dgm:t>
    </dgm:pt>
    <dgm:pt modelId="{1C5B8915-A034-4ACB-BD8E-5C40FE52A9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Консультативная</a:t>
          </a:r>
        </a:p>
        <a:p>
          <a:r>
            <a:rPr lang="ru-RU" sz="900" b="1" dirty="0" smtClean="0">
              <a:solidFill>
                <a:schemeClr val="tx1"/>
              </a:solidFill>
            </a:rPr>
            <a:t> </a:t>
          </a:r>
          <a:r>
            <a:rPr lang="ru-RU" sz="900" b="1" dirty="0" smtClean="0">
              <a:solidFill>
                <a:schemeClr val="bg1"/>
              </a:solidFill>
            </a:rPr>
            <a:t>(поддержка по конкретным профессиональным проблемам)</a:t>
          </a:r>
          <a:endParaRPr lang="ru-RU" sz="900" b="1" dirty="0">
            <a:solidFill>
              <a:schemeClr val="bg1"/>
            </a:solidFill>
          </a:endParaRPr>
        </a:p>
      </dgm:t>
    </dgm:pt>
    <dgm:pt modelId="{99CA1D4D-6FBF-498F-942D-67695F14D996}" type="parTrans" cxnId="{EE8517EA-E77C-4803-9C1C-7BC965ED486A}">
      <dgm:prSet/>
      <dgm:spPr/>
      <dgm:t>
        <a:bodyPr/>
        <a:lstStyle/>
        <a:p>
          <a:endParaRPr lang="ru-RU"/>
        </a:p>
      </dgm:t>
    </dgm:pt>
    <dgm:pt modelId="{3CE0BA09-FB17-4AF2-B629-20602E77D1DF}" type="sibTrans" cxnId="{EE8517EA-E77C-4803-9C1C-7BC965ED486A}">
      <dgm:prSet/>
      <dgm:spPr/>
      <dgm:t>
        <a:bodyPr/>
        <a:lstStyle/>
        <a:p>
          <a:endParaRPr lang="ru-RU"/>
        </a:p>
      </dgm:t>
    </dgm:pt>
    <dgm:pt modelId="{F367E9A6-6CE2-4CC6-BB61-CA59A7B7CD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</a:rPr>
            <a:t>Исследовательская </a:t>
          </a:r>
          <a:r>
            <a:rPr lang="ru-RU" sz="900" b="1" dirty="0" smtClean="0">
              <a:solidFill>
                <a:schemeClr val="bg1"/>
              </a:solidFill>
            </a:rPr>
            <a:t>(выявление тенденций развития образования в стране, регионе, образовательной организации , выявление образовательных потребностей)</a:t>
          </a:r>
        </a:p>
      </dgm:t>
    </dgm:pt>
    <dgm:pt modelId="{056F4BEF-C965-4431-AB4B-6789BB565FCC}" type="parTrans" cxnId="{D809E91D-46AE-4449-B343-8A5DAF33491B}">
      <dgm:prSet/>
      <dgm:spPr/>
      <dgm:t>
        <a:bodyPr/>
        <a:lstStyle/>
        <a:p>
          <a:endParaRPr lang="ru-RU"/>
        </a:p>
      </dgm:t>
    </dgm:pt>
    <dgm:pt modelId="{F072258D-AA12-4E78-8B26-A887485C259A}" type="sibTrans" cxnId="{D809E91D-46AE-4449-B343-8A5DAF33491B}">
      <dgm:prSet/>
      <dgm:spPr/>
      <dgm:t>
        <a:bodyPr/>
        <a:lstStyle/>
        <a:p>
          <a:endParaRPr lang="ru-RU"/>
        </a:p>
      </dgm:t>
    </dgm:pt>
    <dgm:pt modelId="{86FD2D83-016B-4695-A61F-A54423A6057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</a:rPr>
            <a:t>Проектировочная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dirty="0" smtClean="0">
              <a:solidFill>
                <a:schemeClr val="bg1"/>
              </a:solidFill>
            </a:rPr>
            <a:t>( участие в разработке региональных программ развития образования, разработка новых моделей обучения</a:t>
          </a:r>
          <a:r>
            <a:rPr lang="ru-RU" sz="900" b="1" dirty="0" smtClean="0">
              <a:solidFill>
                <a:schemeClr val="tx1"/>
              </a:solidFill>
            </a:rPr>
            <a:t>)</a:t>
          </a:r>
          <a:endParaRPr lang="ru-RU" sz="900" b="1" dirty="0">
            <a:solidFill>
              <a:schemeClr val="tx1"/>
            </a:solidFill>
          </a:endParaRPr>
        </a:p>
      </dgm:t>
    </dgm:pt>
    <dgm:pt modelId="{24DB1F1F-A31E-4DED-9DE9-9CAB8EDDA711}" type="parTrans" cxnId="{C864F6C1-A990-4E8F-B4D6-7B59BB83F2C8}">
      <dgm:prSet/>
      <dgm:spPr/>
      <dgm:t>
        <a:bodyPr/>
        <a:lstStyle/>
        <a:p>
          <a:endParaRPr lang="ru-RU"/>
        </a:p>
      </dgm:t>
    </dgm:pt>
    <dgm:pt modelId="{229EE382-12FA-4A7A-9143-95E58CCD28EF}" type="sibTrans" cxnId="{C864F6C1-A990-4E8F-B4D6-7B59BB83F2C8}">
      <dgm:prSet/>
      <dgm:spPr/>
      <dgm:t>
        <a:bodyPr/>
        <a:lstStyle/>
        <a:p>
          <a:endParaRPr lang="ru-RU"/>
        </a:p>
      </dgm:t>
    </dgm:pt>
    <dgm:pt modelId="{D592BAA9-21D7-4322-B24E-A9506CE4A64C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Внедренческая</a:t>
          </a:r>
        </a:p>
        <a:p>
          <a:r>
            <a:rPr lang="ru-RU" sz="1000" b="1" dirty="0" smtClean="0">
              <a:solidFill>
                <a:schemeClr val="bg1"/>
              </a:solidFill>
            </a:rPr>
            <a:t> (обеспечение педагогов квалифицированной помощью в процессе инновационной деятельности)</a:t>
          </a:r>
          <a:endParaRPr lang="ru-RU" sz="1000" b="1" dirty="0">
            <a:solidFill>
              <a:schemeClr val="bg1"/>
            </a:solidFill>
          </a:endParaRPr>
        </a:p>
      </dgm:t>
    </dgm:pt>
    <dgm:pt modelId="{893F3A0E-2060-4C5C-A801-ADAD90BCF5ED}" type="parTrans" cxnId="{F3C141F0-27F9-4E13-A24B-A9A7A80C4AB4}">
      <dgm:prSet/>
      <dgm:spPr/>
      <dgm:t>
        <a:bodyPr/>
        <a:lstStyle/>
        <a:p>
          <a:endParaRPr lang="ru-RU"/>
        </a:p>
      </dgm:t>
    </dgm:pt>
    <dgm:pt modelId="{389643B5-1099-4BEF-8834-75BB4A81240E}" type="sibTrans" cxnId="{F3C141F0-27F9-4E13-A24B-A9A7A80C4AB4}">
      <dgm:prSet/>
      <dgm:spPr/>
      <dgm:t>
        <a:bodyPr/>
        <a:lstStyle/>
        <a:p>
          <a:endParaRPr lang="ru-RU"/>
        </a:p>
      </dgm:t>
    </dgm:pt>
    <dgm:pt modelId="{80BAE247-C289-4325-A65B-E3C177C43F2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Экспертная </a:t>
          </a:r>
        </a:p>
        <a:p>
          <a:r>
            <a:rPr lang="ru-RU" sz="900" b="1" dirty="0" smtClean="0">
              <a:solidFill>
                <a:schemeClr val="bg1"/>
              </a:solidFill>
            </a:rPr>
            <a:t>(экспертиза инновационной деятельности, внешняя квалификационная </a:t>
          </a:r>
          <a:r>
            <a:rPr lang="ru-RU" sz="900" b="1" dirty="0" err="1" smtClean="0">
              <a:solidFill>
                <a:schemeClr val="bg1"/>
              </a:solidFill>
            </a:rPr>
            <a:t>экспертизаи</a:t>
          </a:r>
          <a:r>
            <a:rPr lang="ru-RU" sz="900" b="1" dirty="0" smtClean="0">
              <a:solidFill>
                <a:schemeClr val="bg1"/>
              </a:solidFill>
            </a:rPr>
            <a:t> др.)</a:t>
          </a:r>
          <a:endParaRPr lang="ru-RU" sz="900" b="1" dirty="0">
            <a:solidFill>
              <a:schemeClr val="bg1"/>
            </a:solidFill>
          </a:endParaRPr>
        </a:p>
      </dgm:t>
    </dgm:pt>
    <dgm:pt modelId="{0C0BFCDB-B17F-4B92-85FB-650DAA514115}" type="parTrans" cxnId="{307D2A89-7317-48AB-9AAC-12F9A46D9324}">
      <dgm:prSet/>
      <dgm:spPr/>
      <dgm:t>
        <a:bodyPr/>
        <a:lstStyle/>
        <a:p>
          <a:endParaRPr lang="ru-RU"/>
        </a:p>
      </dgm:t>
    </dgm:pt>
    <dgm:pt modelId="{F581452C-8D50-4FDE-AC83-CE5A564DB8A3}" type="sibTrans" cxnId="{307D2A89-7317-48AB-9AAC-12F9A46D9324}">
      <dgm:prSet/>
      <dgm:spPr/>
      <dgm:t>
        <a:bodyPr/>
        <a:lstStyle/>
        <a:p>
          <a:endParaRPr lang="ru-RU"/>
        </a:p>
      </dgm:t>
    </dgm:pt>
    <dgm:pt modelId="{1F92CAA1-113A-41DA-8AAA-7315CDAFDF1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Личностная  </a:t>
          </a:r>
        </a:p>
        <a:p>
          <a:r>
            <a:rPr lang="ru-RU" sz="900" b="1" dirty="0" smtClean="0">
              <a:solidFill>
                <a:schemeClr val="bg1"/>
              </a:solidFill>
            </a:rPr>
            <a:t>(освоение </a:t>
          </a:r>
          <a:r>
            <a:rPr lang="ru-RU" sz="900" b="1" dirty="0" err="1" smtClean="0">
              <a:solidFill>
                <a:schemeClr val="bg1"/>
              </a:solidFill>
            </a:rPr>
            <a:t>коуч</a:t>
          </a:r>
          <a:r>
            <a:rPr lang="ru-RU" sz="900" b="1" dirty="0" smtClean="0">
              <a:solidFill>
                <a:schemeClr val="bg1"/>
              </a:solidFill>
            </a:rPr>
            <a:t> технологий, </a:t>
          </a:r>
          <a:r>
            <a:rPr lang="ru-RU" sz="900" b="1" dirty="0" err="1" smtClean="0">
              <a:solidFill>
                <a:schemeClr val="bg1"/>
              </a:solidFill>
            </a:rPr>
            <a:t>тьюторства</a:t>
          </a:r>
          <a:r>
            <a:rPr lang="ru-RU" sz="900" b="1" dirty="0" smtClean="0">
              <a:solidFill>
                <a:schemeClr val="bg1"/>
              </a:solidFill>
            </a:rPr>
            <a:t>, проектирование перспектив жизнедеятельности)</a:t>
          </a:r>
          <a:endParaRPr lang="ru-RU" sz="900" b="1" dirty="0">
            <a:solidFill>
              <a:schemeClr val="bg1"/>
            </a:solidFill>
          </a:endParaRPr>
        </a:p>
      </dgm:t>
    </dgm:pt>
    <dgm:pt modelId="{A04F59AB-93B5-42F2-B73E-1C5615B88B96}" type="parTrans" cxnId="{7E9D2008-DB4C-4F35-8058-68CB733CDA18}">
      <dgm:prSet/>
      <dgm:spPr/>
      <dgm:t>
        <a:bodyPr/>
        <a:lstStyle/>
        <a:p>
          <a:endParaRPr lang="ru-RU"/>
        </a:p>
      </dgm:t>
    </dgm:pt>
    <dgm:pt modelId="{21F80986-371C-4898-B017-D9EBA181728C}" type="sibTrans" cxnId="{7E9D2008-DB4C-4F35-8058-68CB733CDA18}">
      <dgm:prSet/>
      <dgm:spPr/>
      <dgm:t>
        <a:bodyPr/>
        <a:lstStyle/>
        <a:p>
          <a:endParaRPr lang="ru-RU"/>
        </a:p>
      </dgm:t>
    </dgm:pt>
    <dgm:pt modelId="{A447F622-27FE-4B68-82DF-3780667F5D68}">
      <dgm:prSet phldrT="[Текст]" custT="1"/>
      <dgm:spPr/>
      <dgm:t>
        <a:bodyPr/>
        <a:lstStyle/>
        <a:p>
          <a:endParaRPr lang="ru-RU" sz="900" b="1" dirty="0">
            <a:solidFill>
              <a:schemeClr val="tx1"/>
            </a:solidFill>
          </a:endParaRPr>
        </a:p>
      </dgm:t>
    </dgm:pt>
    <dgm:pt modelId="{28BA5CE3-B225-44ED-B41F-82047F591A49}" type="parTrans" cxnId="{6CFA1075-98D6-4845-8B9F-003D9660BF15}">
      <dgm:prSet/>
      <dgm:spPr/>
      <dgm:t>
        <a:bodyPr/>
        <a:lstStyle/>
        <a:p>
          <a:endParaRPr lang="ru-RU"/>
        </a:p>
      </dgm:t>
    </dgm:pt>
    <dgm:pt modelId="{A1FF77C7-0447-41C6-A2BD-AFB901F5BFEC}" type="sibTrans" cxnId="{6CFA1075-98D6-4845-8B9F-003D9660BF15}">
      <dgm:prSet/>
      <dgm:spPr/>
      <dgm:t>
        <a:bodyPr/>
        <a:lstStyle/>
        <a:p>
          <a:endParaRPr lang="ru-RU"/>
        </a:p>
      </dgm:t>
    </dgm:pt>
    <dgm:pt modelId="{DF0255B6-CED9-4940-B3E0-CC4237EA29AD}" type="pres">
      <dgm:prSet presAssocID="{6CD8EBC9-968E-4223-8B2C-53D7CFA408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4DED3-DA8D-456B-981A-282CF8AED3AB}" type="pres">
      <dgm:prSet presAssocID="{EB795950-5760-4A0C-86BC-B50FCEF7710E}" presName="centerShape" presStyleLbl="node0" presStyleIdx="0" presStyleCnt="1"/>
      <dgm:spPr/>
      <dgm:t>
        <a:bodyPr/>
        <a:lstStyle/>
        <a:p>
          <a:endParaRPr lang="ru-RU"/>
        </a:p>
      </dgm:t>
    </dgm:pt>
    <dgm:pt modelId="{79180D27-A93E-459E-B104-DFAFD4DEB0CC}" type="pres">
      <dgm:prSet presAssocID="{3FFD773A-F8F0-416F-B8F7-4D1741C6CD92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3A9F72A2-37DB-4431-826A-1410317FFC77}" type="pres">
      <dgm:prSet presAssocID="{5BC16F89-525F-41EE-8C71-E3FC14163E0D}" presName="node" presStyleLbl="node1" presStyleIdx="0" presStyleCnt="8" custScaleX="148734" custRadScaleRad="89834" custRadScaleInc="-2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4A106-6BC2-44B4-A034-A5A2907666CA}" type="pres">
      <dgm:prSet presAssocID="{D3B9C331-942A-466F-AD4C-D1B7B803EADF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F52804EF-80F5-4585-882D-90C7A3640454}" type="pres">
      <dgm:prSet presAssocID="{B2275689-875F-44BB-AD7A-37D9DF1AC804}" presName="node" presStyleLbl="node1" presStyleIdx="1" presStyleCnt="8" custScaleX="155170" custRadScaleRad="110192" custRadScaleInc="-11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9F6D-02AF-421C-91B4-CE1512975681}" type="pres">
      <dgm:prSet presAssocID="{99CA1D4D-6FBF-498F-942D-67695F14D996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7066C48D-105A-48EF-9EDF-CBE412E06502}" type="pres">
      <dgm:prSet presAssocID="{1C5B8915-A034-4ACB-BD8E-5C40FE52A9D6}" presName="node" presStyleLbl="node1" presStyleIdx="2" presStyleCnt="8" custScaleX="141773" custRadScaleRad="102165" custRadScaleInc="-24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0DCD2-D3AB-4700-B714-CDB24C5E5480}" type="pres">
      <dgm:prSet presAssocID="{056F4BEF-C965-4431-AB4B-6789BB565FCC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3238AB72-5C3B-456A-9760-70A2635F13DA}" type="pres">
      <dgm:prSet presAssocID="{F367E9A6-6CE2-4CC6-BB61-CA59A7B7CD2C}" presName="node" presStyleLbl="node1" presStyleIdx="3" presStyleCnt="8" custScaleX="16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9CFF5-76DA-49C0-B85E-0C39F0725170}" type="pres">
      <dgm:prSet presAssocID="{24DB1F1F-A31E-4DED-9DE9-9CAB8EDDA711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C9B9C020-0D2D-4784-8C07-096F13A84CDD}" type="pres">
      <dgm:prSet presAssocID="{86FD2D83-016B-4695-A61F-A54423A60577}" presName="node" presStyleLbl="node1" presStyleIdx="4" presStyleCnt="8" custScaleX="170136" custRadScaleRad="104818" custRadScaleInc="38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F5D19-AF35-4024-8CBE-D0FADBA8E0C8}" type="pres">
      <dgm:prSet presAssocID="{893F3A0E-2060-4C5C-A801-ADAD90BCF5ED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FC334122-7AAF-4F1A-B872-BE2A10FFF462}" type="pres">
      <dgm:prSet presAssocID="{D592BAA9-21D7-4322-B24E-A9506CE4A64C}" presName="node" presStyleLbl="node1" presStyleIdx="5" presStyleCnt="8" custScaleX="170514" custRadScaleRad="118279" custRadScaleInc="58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9EBBE-112C-4CEF-8D9F-8FBFA2F9DCCB}" type="pres">
      <dgm:prSet presAssocID="{0C0BFCDB-B17F-4B92-85FB-650DAA514115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D0B176ED-BBBE-4F9B-A160-54679744E7DD}" type="pres">
      <dgm:prSet presAssocID="{80BAE247-C289-4325-A65B-E3C177C43F2B}" presName="node" presStyleLbl="node1" presStyleIdx="6" presStyleCnt="8" custScaleX="139849" custRadScaleRad="105925" custRadScaleInc="2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76B85-0CB4-4972-9C90-ACD42BEB9297}" type="pres">
      <dgm:prSet presAssocID="{A04F59AB-93B5-42F2-B73E-1C5615B88B96}" presName="parTrans" presStyleLbl="bgSibTrans2D1" presStyleIdx="7" presStyleCnt="8" custLinFactNeighborX="-10060" custLinFactNeighborY="-2556"/>
      <dgm:spPr/>
      <dgm:t>
        <a:bodyPr/>
        <a:lstStyle/>
        <a:p>
          <a:endParaRPr lang="ru-RU"/>
        </a:p>
      </dgm:t>
    </dgm:pt>
    <dgm:pt modelId="{AD53F307-49A0-446F-AD85-5ABCCF56208D}" type="pres">
      <dgm:prSet presAssocID="{1F92CAA1-113A-41DA-8AAA-7315CDAFDF1D}" presName="node" presStyleLbl="node1" presStyleIdx="7" presStyleCnt="8" custScaleX="172928" custRadScaleRad="89169" custRadScaleInc="2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4DA89-F668-4DAA-A8BD-237AA861D3F9}" srcId="{EB795950-5760-4A0C-86BC-B50FCEF7710E}" destId="{B2275689-875F-44BB-AD7A-37D9DF1AC804}" srcOrd="1" destOrd="0" parTransId="{D3B9C331-942A-466F-AD4C-D1B7B803EADF}" sibTransId="{451375B1-456A-44B7-909C-D1F074D50C1B}"/>
    <dgm:cxn modelId="{728CB828-71BF-4113-A4B0-F6E775433E98}" type="presOf" srcId="{1C5B8915-A034-4ACB-BD8E-5C40FE52A9D6}" destId="{7066C48D-105A-48EF-9EDF-CBE412E06502}" srcOrd="0" destOrd="0" presId="urn:microsoft.com/office/officeart/2005/8/layout/radial4"/>
    <dgm:cxn modelId="{7E9D2008-DB4C-4F35-8058-68CB733CDA18}" srcId="{EB795950-5760-4A0C-86BC-B50FCEF7710E}" destId="{1F92CAA1-113A-41DA-8AAA-7315CDAFDF1D}" srcOrd="7" destOrd="0" parTransId="{A04F59AB-93B5-42F2-B73E-1C5615B88B96}" sibTransId="{21F80986-371C-4898-B017-D9EBA181728C}"/>
    <dgm:cxn modelId="{9029543B-36E5-4FA0-BACA-10109A19106F}" type="presOf" srcId="{B2275689-875F-44BB-AD7A-37D9DF1AC804}" destId="{F52804EF-80F5-4585-882D-90C7A3640454}" srcOrd="0" destOrd="0" presId="urn:microsoft.com/office/officeart/2005/8/layout/radial4"/>
    <dgm:cxn modelId="{19B81A0A-556A-404D-A86E-EF13A82883F9}" type="presOf" srcId="{A04F59AB-93B5-42F2-B73E-1C5615B88B96}" destId="{2A076B85-0CB4-4972-9C90-ACD42BEB9297}" srcOrd="0" destOrd="0" presId="urn:microsoft.com/office/officeart/2005/8/layout/radial4"/>
    <dgm:cxn modelId="{8BB9B00A-CAAA-4AFB-A929-D1EC8B69DA86}" type="presOf" srcId="{6CD8EBC9-968E-4223-8B2C-53D7CFA4084F}" destId="{DF0255B6-CED9-4940-B3E0-CC4237EA29AD}" srcOrd="0" destOrd="0" presId="urn:microsoft.com/office/officeart/2005/8/layout/radial4"/>
    <dgm:cxn modelId="{6CFA1075-98D6-4845-8B9F-003D9660BF15}" srcId="{6CD8EBC9-968E-4223-8B2C-53D7CFA4084F}" destId="{A447F622-27FE-4B68-82DF-3780667F5D68}" srcOrd="1" destOrd="0" parTransId="{28BA5CE3-B225-44ED-B41F-82047F591A49}" sibTransId="{A1FF77C7-0447-41C6-A2BD-AFB901F5BFEC}"/>
    <dgm:cxn modelId="{F4C1E898-A96D-4841-B204-D6B72087FFCB}" type="presOf" srcId="{5BC16F89-525F-41EE-8C71-E3FC14163E0D}" destId="{3A9F72A2-37DB-4431-826A-1410317FFC77}" srcOrd="0" destOrd="0" presId="urn:microsoft.com/office/officeart/2005/8/layout/radial4"/>
    <dgm:cxn modelId="{6D7126A4-6643-4679-A9BE-A5F00977049C}" srcId="{EB795950-5760-4A0C-86BC-B50FCEF7710E}" destId="{5BC16F89-525F-41EE-8C71-E3FC14163E0D}" srcOrd="0" destOrd="0" parTransId="{3FFD773A-F8F0-416F-B8F7-4D1741C6CD92}" sibTransId="{4B029946-32BB-45FE-8916-4CB4CA62C46A}"/>
    <dgm:cxn modelId="{DEBE971B-3B8B-4FD0-8697-BA848F2DA4D7}" type="presOf" srcId="{1F92CAA1-113A-41DA-8AAA-7315CDAFDF1D}" destId="{AD53F307-49A0-446F-AD85-5ABCCF56208D}" srcOrd="0" destOrd="0" presId="urn:microsoft.com/office/officeart/2005/8/layout/radial4"/>
    <dgm:cxn modelId="{EE8517EA-E77C-4803-9C1C-7BC965ED486A}" srcId="{EB795950-5760-4A0C-86BC-B50FCEF7710E}" destId="{1C5B8915-A034-4ACB-BD8E-5C40FE52A9D6}" srcOrd="2" destOrd="0" parTransId="{99CA1D4D-6FBF-498F-942D-67695F14D996}" sibTransId="{3CE0BA09-FB17-4AF2-B629-20602E77D1DF}"/>
    <dgm:cxn modelId="{C864F6C1-A990-4E8F-B4D6-7B59BB83F2C8}" srcId="{EB795950-5760-4A0C-86BC-B50FCEF7710E}" destId="{86FD2D83-016B-4695-A61F-A54423A60577}" srcOrd="4" destOrd="0" parTransId="{24DB1F1F-A31E-4DED-9DE9-9CAB8EDDA711}" sibTransId="{229EE382-12FA-4A7A-9143-95E58CCD28EF}"/>
    <dgm:cxn modelId="{D809E91D-46AE-4449-B343-8A5DAF33491B}" srcId="{EB795950-5760-4A0C-86BC-B50FCEF7710E}" destId="{F367E9A6-6CE2-4CC6-BB61-CA59A7B7CD2C}" srcOrd="3" destOrd="0" parTransId="{056F4BEF-C965-4431-AB4B-6789BB565FCC}" sibTransId="{F072258D-AA12-4E78-8B26-A887485C259A}"/>
    <dgm:cxn modelId="{502E4BBF-4B49-4494-A484-580BC787AECE}" type="presOf" srcId="{F367E9A6-6CE2-4CC6-BB61-CA59A7B7CD2C}" destId="{3238AB72-5C3B-456A-9760-70A2635F13DA}" srcOrd="0" destOrd="0" presId="urn:microsoft.com/office/officeart/2005/8/layout/radial4"/>
    <dgm:cxn modelId="{F3C141F0-27F9-4E13-A24B-A9A7A80C4AB4}" srcId="{EB795950-5760-4A0C-86BC-B50FCEF7710E}" destId="{D592BAA9-21D7-4322-B24E-A9506CE4A64C}" srcOrd="5" destOrd="0" parTransId="{893F3A0E-2060-4C5C-A801-ADAD90BCF5ED}" sibTransId="{389643B5-1099-4BEF-8834-75BB4A81240E}"/>
    <dgm:cxn modelId="{3E3609DA-AA59-4BF9-A321-504332038B73}" type="presOf" srcId="{3FFD773A-F8F0-416F-B8F7-4D1741C6CD92}" destId="{79180D27-A93E-459E-B104-DFAFD4DEB0CC}" srcOrd="0" destOrd="0" presId="urn:microsoft.com/office/officeart/2005/8/layout/radial4"/>
    <dgm:cxn modelId="{2A21CD2B-6D72-4622-AC0E-54367D61ACF8}" type="presOf" srcId="{86FD2D83-016B-4695-A61F-A54423A60577}" destId="{C9B9C020-0D2D-4784-8C07-096F13A84CDD}" srcOrd="0" destOrd="0" presId="urn:microsoft.com/office/officeart/2005/8/layout/radial4"/>
    <dgm:cxn modelId="{EEB5CA94-4ACC-47D3-80E2-CDC8BC9F3807}" type="presOf" srcId="{D3B9C331-942A-466F-AD4C-D1B7B803EADF}" destId="{49F4A106-6BC2-44B4-A034-A5A2907666CA}" srcOrd="0" destOrd="0" presId="urn:microsoft.com/office/officeart/2005/8/layout/radial4"/>
    <dgm:cxn modelId="{6F5F4120-7106-4127-9194-265CB6FC7F91}" type="presOf" srcId="{EB795950-5760-4A0C-86BC-B50FCEF7710E}" destId="{3C74DED3-DA8D-456B-981A-282CF8AED3AB}" srcOrd="0" destOrd="0" presId="urn:microsoft.com/office/officeart/2005/8/layout/radial4"/>
    <dgm:cxn modelId="{98B415D7-16CF-4A9B-AFEE-A9E668B88890}" type="presOf" srcId="{99CA1D4D-6FBF-498F-942D-67695F14D996}" destId="{1C8C9F6D-02AF-421C-91B4-CE1512975681}" srcOrd="0" destOrd="0" presId="urn:microsoft.com/office/officeart/2005/8/layout/radial4"/>
    <dgm:cxn modelId="{2AEF41C8-F82E-4AB6-B8DD-88E6B469C324}" type="presOf" srcId="{24DB1F1F-A31E-4DED-9DE9-9CAB8EDDA711}" destId="{0859CFF5-76DA-49C0-B85E-0C39F0725170}" srcOrd="0" destOrd="0" presId="urn:microsoft.com/office/officeart/2005/8/layout/radial4"/>
    <dgm:cxn modelId="{6E8910E8-F2D3-4522-92F7-C433D46B836E}" type="presOf" srcId="{80BAE247-C289-4325-A65B-E3C177C43F2B}" destId="{D0B176ED-BBBE-4F9B-A160-54679744E7DD}" srcOrd="0" destOrd="0" presId="urn:microsoft.com/office/officeart/2005/8/layout/radial4"/>
    <dgm:cxn modelId="{D024F043-B8DF-45A8-916C-763FC81AD598}" srcId="{6CD8EBC9-968E-4223-8B2C-53D7CFA4084F}" destId="{EB795950-5760-4A0C-86BC-B50FCEF7710E}" srcOrd="0" destOrd="0" parTransId="{6DAF7DEF-D9F8-4BEA-9B2B-A5A151F80F2E}" sibTransId="{7AA925E2-B317-4A5E-882E-263FF6DD26AD}"/>
    <dgm:cxn modelId="{CB606227-0D03-4AA6-8D23-C8C5746B8AEF}" type="presOf" srcId="{893F3A0E-2060-4C5C-A801-ADAD90BCF5ED}" destId="{643F5D19-AF35-4024-8CBE-D0FADBA8E0C8}" srcOrd="0" destOrd="0" presId="urn:microsoft.com/office/officeart/2005/8/layout/radial4"/>
    <dgm:cxn modelId="{307D2A89-7317-48AB-9AAC-12F9A46D9324}" srcId="{EB795950-5760-4A0C-86BC-B50FCEF7710E}" destId="{80BAE247-C289-4325-A65B-E3C177C43F2B}" srcOrd="6" destOrd="0" parTransId="{0C0BFCDB-B17F-4B92-85FB-650DAA514115}" sibTransId="{F581452C-8D50-4FDE-AC83-CE5A564DB8A3}"/>
    <dgm:cxn modelId="{1361CEB1-188E-4747-8905-107FA5B2F39C}" type="presOf" srcId="{D592BAA9-21D7-4322-B24E-A9506CE4A64C}" destId="{FC334122-7AAF-4F1A-B872-BE2A10FFF462}" srcOrd="0" destOrd="0" presId="urn:microsoft.com/office/officeart/2005/8/layout/radial4"/>
    <dgm:cxn modelId="{45B4B440-2AEB-46A6-9E0B-3262FC9B9023}" type="presOf" srcId="{056F4BEF-C965-4431-AB4B-6789BB565FCC}" destId="{08F0DCD2-D3AB-4700-B714-CDB24C5E5480}" srcOrd="0" destOrd="0" presId="urn:microsoft.com/office/officeart/2005/8/layout/radial4"/>
    <dgm:cxn modelId="{BD562A24-4AD1-460B-A9DC-7A6DAD675E46}" type="presOf" srcId="{0C0BFCDB-B17F-4B92-85FB-650DAA514115}" destId="{9C49EBBE-112C-4CEF-8D9F-8FBFA2F9DCCB}" srcOrd="0" destOrd="0" presId="urn:microsoft.com/office/officeart/2005/8/layout/radial4"/>
    <dgm:cxn modelId="{B4624F70-351F-43C1-9791-4453DB4F30E5}" type="presParOf" srcId="{DF0255B6-CED9-4940-B3E0-CC4237EA29AD}" destId="{3C74DED3-DA8D-456B-981A-282CF8AED3AB}" srcOrd="0" destOrd="0" presId="urn:microsoft.com/office/officeart/2005/8/layout/radial4"/>
    <dgm:cxn modelId="{77257289-F808-4EEF-8FBA-4B9A8B3C6056}" type="presParOf" srcId="{DF0255B6-CED9-4940-B3E0-CC4237EA29AD}" destId="{79180D27-A93E-459E-B104-DFAFD4DEB0CC}" srcOrd="1" destOrd="0" presId="urn:microsoft.com/office/officeart/2005/8/layout/radial4"/>
    <dgm:cxn modelId="{A67BD7F1-61C1-4F58-BC73-9EFDD9804B41}" type="presParOf" srcId="{DF0255B6-CED9-4940-B3E0-CC4237EA29AD}" destId="{3A9F72A2-37DB-4431-826A-1410317FFC77}" srcOrd="2" destOrd="0" presId="urn:microsoft.com/office/officeart/2005/8/layout/radial4"/>
    <dgm:cxn modelId="{FACCAE1E-270C-4C86-8D34-D7A0BDF7A8A2}" type="presParOf" srcId="{DF0255B6-CED9-4940-B3E0-CC4237EA29AD}" destId="{49F4A106-6BC2-44B4-A034-A5A2907666CA}" srcOrd="3" destOrd="0" presId="urn:microsoft.com/office/officeart/2005/8/layout/radial4"/>
    <dgm:cxn modelId="{2A817886-5820-4028-9A9B-1F6F3DCC356B}" type="presParOf" srcId="{DF0255B6-CED9-4940-B3E0-CC4237EA29AD}" destId="{F52804EF-80F5-4585-882D-90C7A3640454}" srcOrd="4" destOrd="0" presId="urn:microsoft.com/office/officeart/2005/8/layout/radial4"/>
    <dgm:cxn modelId="{C852C54F-32C2-4200-8366-5450A1FEAC3E}" type="presParOf" srcId="{DF0255B6-CED9-4940-B3E0-CC4237EA29AD}" destId="{1C8C9F6D-02AF-421C-91B4-CE1512975681}" srcOrd="5" destOrd="0" presId="urn:microsoft.com/office/officeart/2005/8/layout/radial4"/>
    <dgm:cxn modelId="{09DBC5CB-5E31-443A-B4A0-370616361CC7}" type="presParOf" srcId="{DF0255B6-CED9-4940-B3E0-CC4237EA29AD}" destId="{7066C48D-105A-48EF-9EDF-CBE412E06502}" srcOrd="6" destOrd="0" presId="urn:microsoft.com/office/officeart/2005/8/layout/radial4"/>
    <dgm:cxn modelId="{CCB98AD7-8915-43BC-8C43-B06D1D09CB9A}" type="presParOf" srcId="{DF0255B6-CED9-4940-B3E0-CC4237EA29AD}" destId="{08F0DCD2-D3AB-4700-B714-CDB24C5E5480}" srcOrd="7" destOrd="0" presId="urn:microsoft.com/office/officeart/2005/8/layout/radial4"/>
    <dgm:cxn modelId="{E19BB57F-B1BA-4750-9801-E496345DB869}" type="presParOf" srcId="{DF0255B6-CED9-4940-B3E0-CC4237EA29AD}" destId="{3238AB72-5C3B-456A-9760-70A2635F13DA}" srcOrd="8" destOrd="0" presId="urn:microsoft.com/office/officeart/2005/8/layout/radial4"/>
    <dgm:cxn modelId="{38C89337-8E87-4342-8838-E3326605A406}" type="presParOf" srcId="{DF0255B6-CED9-4940-B3E0-CC4237EA29AD}" destId="{0859CFF5-76DA-49C0-B85E-0C39F0725170}" srcOrd="9" destOrd="0" presId="urn:microsoft.com/office/officeart/2005/8/layout/radial4"/>
    <dgm:cxn modelId="{17105767-47BE-4D35-8805-3307132C4617}" type="presParOf" srcId="{DF0255B6-CED9-4940-B3E0-CC4237EA29AD}" destId="{C9B9C020-0D2D-4784-8C07-096F13A84CDD}" srcOrd="10" destOrd="0" presId="urn:microsoft.com/office/officeart/2005/8/layout/radial4"/>
    <dgm:cxn modelId="{C61BA3A6-C526-4D49-8197-2609834E5257}" type="presParOf" srcId="{DF0255B6-CED9-4940-B3E0-CC4237EA29AD}" destId="{643F5D19-AF35-4024-8CBE-D0FADBA8E0C8}" srcOrd="11" destOrd="0" presId="urn:microsoft.com/office/officeart/2005/8/layout/radial4"/>
    <dgm:cxn modelId="{4D236DD8-AD44-433F-8E69-675A5E1AA6BD}" type="presParOf" srcId="{DF0255B6-CED9-4940-B3E0-CC4237EA29AD}" destId="{FC334122-7AAF-4F1A-B872-BE2A10FFF462}" srcOrd="12" destOrd="0" presId="urn:microsoft.com/office/officeart/2005/8/layout/radial4"/>
    <dgm:cxn modelId="{85850B15-708F-4AFC-8D24-D91EFB68DB6E}" type="presParOf" srcId="{DF0255B6-CED9-4940-B3E0-CC4237EA29AD}" destId="{9C49EBBE-112C-4CEF-8D9F-8FBFA2F9DCCB}" srcOrd="13" destOrd="0" presId="urn:microsoft.com/office/officeart/2005/8/layout/radial4"/>
    <dgm:cxn modelId="{79542964-A37C-43A5-AB56-13B1989AEA8E}" type="presParOf" srcId="{DF0255B6-CED9-4940-B3E0-CC4237EA29AD}" destId="{D0B176ED-BBBE-4F9B-A160-54679744E7DD}" srcOrd="14" destOrd="0" presId="urn:microsoft.com/office/officeart/2005/8/layout/radial4"/>
    <dgm:cxn modelId="{D1CFF0A4-CCD0-4E45-9EBF-30093C6330C0}" type="presParOf" srcId="{DF0255B6-CED9-4940-B3E0-CC4237EA29AD}" destId="{2A076B85-0CB4-4972-9C90-ACD42BEB9297}" srcOrd="15" destOrd="0" presId="urn:microsoft.com/office/officeart/2005/8/layout/radial4"/>
    <dgm:cxn modelId="{01FC967E-C9A4-4EFC-ACC4-1A525EAA20BE}" type="presParOf" srcId="{DF0255B6-CED9-4940-B3E0-CC4237EA29AD}" destId="{AD53F307-49A0-446F-AD85-5ABCCF56208D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4_1" csCatId="accent4" phldr="1"/>
      <dgm:spPr/>
    </dgm:pt>
    <dgm:pt modelId="{2FC934D2-AF23-4FC8-8664-A5399955BF88}">
      <dgm:prSet phldrT="[Текст]" custT="1"/>
      <dgm:spPr/>
      <dgm:t>
        <a:bodyPr/>
        <a:lstStyle/>
        <a:p>
          <a:r>
            <a:rPr lang="ru-RU" sz="1800" b="1" dirty="0" err="1" smtClean="0"/>
            <a:t>РИПы</a:t>
          </a:r>
          <a:r>
            <a:rPr lang="ru-RU" sz="1600" dirty="0" smtClean="0"/>
            <a:t> </a:t>
          </a:r>
          <a:endParaRPr lang="ru-RU" sz="1200" dirty="0"/>
        </a:p>
      </dgm:t>
    </dgm:pt>
    <dgm:pt modelId="{1D3844F2-0C42-4FD7-B546-8E670208646B}" type="parTrans" cxnId="{E9368A80-6D2A-4466-835D-7E646F3C7764}">
      <dgm:prSet/>
      <dgm:spPr/>
      <dgm:t>
        <a:bodyPr/>
        <a:lstStyle/>
        <a:p>
          <a:endParaRPr lang="ru-RU"/>
        </a:p>
      </dgm:t>
    </dgm:pt>
    <dgm:pt modelId="{8B4E61B6-5701-467A-8B15-6F4987203A16}" type="sibTrans" cxnId="{E9368A80-6D2A-4466-835D-7E646F3C7764}">
      <dgm:prSet/>
      <dgm:spPr/>
      <dgm:t>
        <a:bodyPr/>
        <a:lstStyle/>
        <a:p>
          <a:endParaRPr lang="ru-RU"/>
        </a:p>
      </dgm:t>
    </dgm:pt>
    <dgm:pt modelId="{A7873622-0273-4A54-B4B7-2A1F27C5893D}">
      <dgm:prSet phldrT="[Текст]" custT="1"/>
      <dgm:spPr/>
      <dgm:t>
        <a:bodyPr/>
        <a:lstStyle/>
        <a:p>
          <a:r>
            <a:rPr lang="ru-RU" sz="1600" b="1" dirty="0" smtClean="0"/>
            <a:t>РУМО</a:t>
          </a:r>
          <a:endParaRPr lang="ru-RU" sz="1600" b="1" dirty="0"/>
        </a:p>
      </dgm:t>
    </dgm:pt>
    <dgm:pt modelId="{7EC21FAE-8A23-43FF-95AE-740693BCCB81}" type="parTrans" cxnId="{C4AA9D87-9528-4BFB-91D7-F2CB1501DCE3}">
      <dgm:prSet/>
      <dgm:spPr/>
      <dgm:t>
        <a:bodyPr/>
        <a:lstStyle/>
        <a:p>
          <a:endParaRPr lang="ru-RU"/>
        </a:p>
      </dgm:t>
    </dgm:pt>
    <dgm:pt modelId="{1D64D189-ED3D-4897-B14D-40D140B5B7E6}" type="sibTrans" cxnId="{C4AA9D87-9528-4BFB-91D7-F2CB1501DCE3}">
      <dgm:prSet/>
      <dgm:spPr/>
      <dgm:t>
        <a:bodyPr/>
        <a:lstStyle/>
        <a:p>
          <a:endParaRPr lang="ru-RU"/>
        </a:p>
      </dgm:t>
    </dgm:pt>
    <dgm:pt modelId="{0A77B3BF-6C1B-4A41-99AF-A590206E96D3}">
      <dgm:prSet phldrT="[Текст]" custT="1"/>
      <dgm:spPr/>
      <dgm:t>
        <a:bodyPr/>
        <a:lstStyle/>
        <a:p>
          <a:r>
            <a:rPr lang="ru-RU" sz="1200" b="1" dirty="0" smtClean="0"/>
            <a:t>Банк лучших практик</a:t>
          </a:r>
          <a:endParaRPr lang="ru-RU" sz="1200" b="1" dirty="0"/>
        </a:p>
      </dgm:t>
    </dgm:pt>
    <dgm:pt modelId="{6A9EA9EB-EA42-4D59-A256-D22FB27EEE98}" type="parTrans" cxnId="{47F227B9-A256-487B-B92F-607A3A1ABC6D}">
      <dgm:prSet/>
      <dgm:spPr/>
      <dgm:t>
        <a:bodyPr/>
        <a:lstStyle/>
        <a:p>
          <a:endParaRPr lang="ru-RU"/>
        </a:p>
      </dgm:t>
    </dgm:pt>
    <dgm:pt modelId="{351EC491-6DAB-4B9B-B8CB-EC7C6264F555}" type="sibTrans" cxnId="{47F227B9-A256-487B-B92F-607A3A1ABC6D}">
      <dgm:prSet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9905F4-99F9-4375-BA45-91D00721065A}" type="pres">
      <dgm:prSet presAssocID="{2FC934D2-AF23-4FC8-8664-A5399955BF8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FC20-E921-4469-830D-CAE80F7DFDBA}" type="pres">
      <dgm:prSet presAssocID="{2FC934D2-AF23-4FC8-8664-A5399955BF88}" presName="gear1srcNode" presStyleLbl="node1" presStyleIdx="0" presStyleCnt="3"/>
      <dgm:spPr/>
      <dgm:t>
        <a:bodyPr/>
        <a:lstStyle/>
        <a:p>
          <a:endParaRPr lang="ru-RU"/>
        </a:p>
      </dgm:t>
    </dgm:pt>
    <dgm:pt modelId="{59016560-AEDB-4AD9-B42D-3B767EBCC497}" type="pres">
      <dgm:prSet presAssocID="{2FC934D2-AF23-4FC8-8664-A5399955BF88}" presName="gear1dstNode" presStyleLbl="node1" presStyleIdx="0" presStyleCnt="3"/>
      <dgm:spPr/>
      <dgm:t>
        <a:bodyPr/>
        <a:lstStyle/>
        <a:p>
          <a:endParaRPr lang="ru-RU"/>
        </a:p>
      </dgm:t>
    </dgm:pt>
    <dgm:pt modelId="{3D480392-DBC0-4D42-A129-8185B449DDB1}" type="pres">
      <dgm:prSet presAssocID="{A7873622-0273-4A54-B4B7-2A1F27C5893D}" presName="gear2" presStyleLbl="node1" presStyleIdx="1" presStyleCnt="3" custScaleX="116541" custScaleY="111321" custLinFactNeighborX="-4956" custLinFactNeighborY="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16E74-11B8-416E-BB5B-B97609AC94B9}" type="pres">
      <dgm:prSet presAssocID="{A7873622-0273-4A54-B4B7-2A1F27C5893D}" presName="gear2srcNode" presStyleLbl="node1" presStyleIdx="1" presStyleCnt="3"/>
      <dgm:spPr/>
      <dgm:t>
        <a:bodyPr/>
        <a:lstStyle/>
        <a:p>
          <a:endParaRPr lang="ru-RU"/>
        </a:p>
      </dgm:t>
    </dgm:pt>
    <dgm:pt modelId="{4F7F52CD-D1B1-46B1-BEC6-9E8E795579E8}" type="pres">
      <dgm:prSet presAssocID="{A7873622-0273-4A54-B4B7-2A1F27C5893D}" presName="gear2dstNode" presStyleLbl="node1" presStyleIdx="1" presStyleCnt="3"/>
      <dgm:spPr/>
      <dgm:t>
        <a:bodyPr/>
        <a:lstStyle/>
        <a:p>
          <a:endParaRPr lang="ru-RU"/>
        </a:p>
      </dgm:t>
    </dgm:pt>
    <dgm:pt modelId="{1B914868-7710-4738-97C3-4A877C1176E4}" type="pres">
      <dgm:prSet presAssocID="{0A77B3BF-6C1B-4A41-99AF-A590206E96D3}" presName="gear3" presStyleLbl="node1" presStyleIdx="2" presStyleCnt="3" custScaleX="114417" custScaleY="115464" custLinFactNeighborX="22652" custLinFactNeighborY="-27736"/>
      <dgm:spPr/>
      <dgm:t>
        <a:bodyPr/>
        <a:lstStyle/>
        <a:p>
          <a:endParaRPr lang="ru-RU"/>
        </a:p>
      </dgm:t>
    </dgm:pt>
    <dgm:pt modelId="{AEFCBFE5-EFBF-4990-B23D-2B62D3439B37}" type="pres">
      <dgm:prSet presAssocID="{0A77B3BF-6C1B-4A41-99AF-A590206E96D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952EE-5514-4952-9118-A5162080DCC9}" type="pres">
      <dgm:prSet presAssocID="{0A77B3BF-6C1B-4A41-99AF-A590206E96D3}" presName="gear3srcNode" presStyleLbl="node1" presStyleIdx="2" presStyleCnt="3"/>
      <dgm:spPr/>
      <dgm:t>
        <a:bodyPr/>
        <a:lstStyle/>
        <a:p>
          <a:endParaRPr lang="ru-RU"/>
        </a:p>
      </dgm:t>
    </dgm:pt>
    <dgm:pt modelId="{87C0B838-B785-4CD9-88AD-38B3F0714121}" type="pres">
      <dgm:prSet presAssocID="{0A77B3BF-6C1B-4A41-99AF-A590206E96D3}" presName="gear3dstNode" presStyleLbl="node1" presStyleIdx="2" presStyleCnt="3"/>
      <dgm:spPr/>
      <dgm:t>
        <a:bodyPr/>
        <a:lstStyle/>
        <a:p>
          <a:endParaRPr lang="ru-RU"/>
        </a:p>
      </dgm:t>
    </dgm:pt>
    <dgm:pt modelId="{A65A07F0-BDE8-42CE-BD30-F47E313A41AA}" type="pres">
      <dgm:prSet presAssocID="{8B4E61B6-5701-467A-8B15-6F4987203A16}" presName="connector1" presStyleLbl="sibTrans2D1" presStyleIdx="0" presStyleCnt="3" custScaleX="89220"/>
      <dgm:spPr/>
      <dgm:t>
        <a:bodyPr/>
        <a:lstStyle/>
        <a:p>
          <a:endParaRPr lang="ru-RU"/>
        </a:p>
      </dgm:t>
    </dgm:pt>
    <dgm:pt modelId="{8832F14F-44E3-44CF-8F12-C71E97A875BF}" type="pres">
      <dgm:prSet presAssocID="{1D64D189-ED3D-4897-B14D-40D140B5B7E6}" presName="connector2" presStyleLbl="sibTrans2D1" presStyleIdx="1" presStyleCnt="3" custLinFactNeighborX="-4245" custLinFactNeighborY="-2516"/>
      <dgm:spPr/>
      <dgm:t>
        <a:bodyPr/>
        <a:lstStyle/>
        <a:p>
          <a:endParaRPr lang="ru-RU"/>
        </a:p>
      </dgm:t>
    </dgm:pt>
    <dgm:pt modelId="{A9173999-2DFB-47AA-9F15-ECB06FB5F90F}" type="pres">
      <dgm:prSet presAssocID="{351EC491-6DAB-4B9B-B8CB-EC7C6264F55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20DFD7F-FCFB-434A-B55A-0E74680A2927}" type="presOf" srcId="{8B4E61B6-5701-467A-8B15-6F4987203A16}" destId="{A65A07F0-BDE8-42CE-BD30-F47E313A41AA}" srcOrd="0" destOrd="0" presId="urn:microsoft.com/office/officeart/2005/8/layout/gear1"/>
    <dgm:cxn modelId="{19A83922-E278-4C30-9A8A-32877E27BF8F}" type="presOf" srcId="{0A77B3BF-6C1B-4A41-99AF-A590206E96D3}" destId="{635952EE-5514-4952-9118-A5162080DCC9}" srcOrd="2" destOrd="0" presId="urn:microsoft.com/office/officeart/2005/8/layout/gear1"/>
    <dgm:cxn modelId="{C4AA9D87-9528-4BFB-91D7-F2CB1501DCE3}" srcId="{C442AAF7-F1AE-46E8-8DBE-6F123AB77075}" destId="{A7873622-0273-4A54-B4B7-2A1F27C5893D}" srcOrd="1" destOrd="0" parTransId="{7EC21FAE-8A23-43FF-95AE-740693BCCB81}" sibTransId="{1D64D189-ED3D-4897-B14D-40D140B5B7E6}"/>
    <dgm:cxn modelId="{E9368A80-6D2A-4466-835D-7E646F3C7764}" srcId="{C442AAF7-F1AE-46E8-8DBE-6F123AB77075}" destId="{2FC934D2-AF23-4FC8-8664-A5399955BF88}" srcOrd="0" destOrd="0" parTransId="{1D3844F2-0C42-4FD7-B546-8E670208646B}" sibTransId="{8B4E61B6-5701-467A-8B15-6F4987203A16}"/>
    <dgm:cxn modelId="{2516F645-827C-4756-B4BC-4E14B63B5D04}" type="presOf" srcId="{351EC491-6DAB-4B9B-B8CB-EC7C6264F555}" destId="{A9173999-2DFB-47AA-9F15-ECB06FB5F90F}" srcOrd="0" destOrd="0" presId="urn:microsoft.com/office/officeart/2005/8/layout/gear1"/>
    <dgm:cxn modelId="{55892029-8F84-4CBA-8389-6BF04D79D635}" type="presOf" srcId="{1D64D189-ED3D-4897-B14D-40D140B5B7E6}" destId="{8832F14F-44E3-44CF-8F12-C71E97A875BF}" srcOrd="0" destOrd="0" presId="urn:microsoft.com/office/officeart/2005/8/layout/gear1"/>
    <dgm:cxn modelId="{AD4D4DB1-1FB9-4BF0-8045-2F8847A23C36}" type="presOf" srcId="{A7873622-0273-4A54-B4B7-2A1F27C5893D}" destId="{3D480392-DBC0-4D42-A129-8185B449DDB1}" srcOrd="0" destOrd="0" presId="urn:microsoft.com/office/officeart/2005/8/layout/gear1"/>
    <dgm:cxn modelId="{AD13CD6B-39DC-4452-9577-CB719FA98F5F}" type="presOf" srcId="{A7873622-0273-4A54-B4B7-2A1F27C5893D}" destId="{E4916E74-11B8-416E-BB5B-B97609AC94B9}" srcOrd="1" destOrd="0" presId="urn:microsoft.com/office/officeart/2005/8/layout/gear1"/>
    <dgm:cxn modelId="{C638A01C-FA03-412C-92FD-E41F954A991D}" type="presOf" srcId="{C442AAF7-F1AE-46E8-8DBE-6F123AB77075}" destId="{B23771AB-D3F2-40E1-9086-B9A7511B7750}" srcOrd="0" destOrd="0" presId="urn:microsoft.com/office/officeart/2005/8/layout/gear1"/>
    <dgm:cxn modelId="{D59EAF1E-71C3-47EB-B060-3AF22C9D65C6}" type="presOf" srcId="{2FC934D2-AF23-4FC8-8664-A5399955BF88}" destId="{129905F4-99F9-4375-BA45-91D00721065A}" srcOrd="0" destOrd="0" presId="urn:microsoft.com/office/officeart/2005/8/layout/gear1"/>
    <dgm:cxn modelId="{5D32C0E2-8540-4FC5-8837-3FC228C41BA7}" type="presOf" srcId="{0A77B3BF-6C1B-4A41-99AF-A590206E96D3}" destId="{AEFCBFE5-EFBF-4990-B23D-2B62D3439B37}" srcOrd="1" destOrd="0" presId="urn:microsoft.com/office/officeart/2005/8/layout/gear1"/>
    <dgm:cxn modelId="{68B0C273-6F97-4238-81C6-5CC0A31BB6F9}" type="presOf" srcId="{0A77B3BF-6C1B-4A41-99AF-A590206E96D3}" destId="{87C0B838-B785-4CD9-88AD-38B3F0714121}" srcOrd="3" destOrd="0" presId="urn:microsoft.com/office/officeart/2005/8/layout/gear1"/>
    <dgm:cxn modelId="{47F227B9-A256-487B-B92F-607A3A1ABC6D}" srcId="{C442AAF7-F1AE-46E8-8DBE-6F123AB77075}" destId="{0A77B3BF-6C1B-4A41-99AF-A590206E96D3}" srcOrd="2" destOrd="0" parTransId="{6A9EA9EB-EA42-4D59-A256-D22FB27EEE98}" sibTransId="{351EC491-6DAB-4B9B-B8CB-EC7C6264F555}"/>
    <dgm:cxn modelId="{485FACBD-BD1C-47A1-90F0-7FBAFE2A4094}" type="presOf" srcId="{2FC934D2-AF23-4FC8-8664-A5399955BF88}" destId="{D014FC20-E921-4469-830D-CAE80F7DFDBA}" srcOrd="1" destOrd="0" presId="urn:microsoft.com/office/officeart/2005/8/layout/gear1"/>
    <dgm:cxn modelId="{6CD881D4-6678-49F1-8FF8-0C31C8076236}" type="presOf" srcId="{A7873622-0273-4A54-B4B7-2A1F27C5893D}" destId="{4F7F52CD-D1B1-46B1-BEC6-9E8E795579E8}" srcOrd="2" destOrd="0" presId="urn:microsoft.com/office/officeart/2005/8/layout/gear1"/>
    <dgm:cxn modelId="{C7474876-6463-4419-AEB4-740B8BA6577A}" type="presOf" srcId="{0A77B3BF-6C1B-4A41-99AF-A590206E96D3}" destId="{1B914868-7710-4738-97C3-4A877C1176E4}" srcOrd="0" destOrd="0" presId="urn:microsoft.com/office/officeart/2005/8/layout/gear1"/>
    <dgm:cxn modelId="{8D005F71-4A9D-4457-8A20-FE4809ECF88C}" type="presOf" srcId="{2FC934D2-AF23-4FC8-8664-A5399955BF88}" destId="{59016560-AEDB-4AD9-B42D-3B767EBCC497}" srcOrd="2" destOrd="0" presId="urn:microsoft.com/office/officeart/2005/8/layout/gear1"/>
    <dgm:cxn modelId="{C6010748-F729-4A9D-B657-4F32AEADB13D}" type="presParOf" srcId="{B23771AB-D3F2-40E1-9086-B9A7511B7750}" destId="{129905F4-99F9-4375-BA45-91D00721065A}" srcOrd="0" destOrd="0" presId="urn:microsoft.com/office/officeart/2005/8/layout/gear1"/>
    <dgm:cxn modelId="{A1CA3DDF-9066-478B-8C41-D01647203699}" type="presParOf" srcId="{B23771AB-D3F2-40E1-9086-B9A7511B7750}" destId="{D014FC20-E921-4469-830D-CAE80F7DFDBA}" srcOrd="1" destOrd="0" presId="urn:microsoft.com/office/officeart/2005/8/layout/gear1"/>
    <dgm:cxn modelId="{3D6D3D3B-CCF9-43FB-BE4B-4ABACC2D6705}" type="presParOf" srcId="{B23771AB-D3F2-40E1-9086-B9A7511B7750}" destId="{59016560-AEDB-4AD9-B42D-3B767EBCC497}" srcOrd="2" destOrd="0" presId="urn:microsoft.com/office/officeart/2005/8/layout/gear1"/>
    <dgm:cxn modelId="{3F679578-D770-4EC1-977E-586B73EABB9B}" type="presParOf" srcId="{B23771AB-D3F2-40E1-9086-B9A7511B7750}" destId="{3D480392-DBC0-4D42-A129-8185B449DDB1}" srcOrd="3" destOrd="0" presId="urn:microsoft.com/office/officeart/2005/8/layout/gear1"/>
    <dgm:cxn modelId="{02475AAC-44F1-4E4E-926D-48F96FEEC9C9}" type="presParOf" srcId="{B23771AB-D3F2-40E1-9086-B9A7511B7750}" destId="{E4916E74-11B8-416E-BB5B-B97609AC94B9}" srcOrd="4" destOrd="0" presId="urn:microsoft.com/office/officeart/2005/8/layout/gear1"/>
    <dgm:cxn modelId="{E36A4FD0-F80B-432E-99B7-B671ABABE32B}" type="presParOf" srcId="{B23771AB-D3F2-40E1-9086-B9A7511B7750}" destId="{4F7F52CD-D1B1-46B1-BEC6-9E8E795579E8}" srcOrd="5" destOrd="0" presId="urn:microsoft.com/office/officeart/2005/8/layout/gear1"/>
    <dgm:cxn modelId="{0531E193-A68F-43E4-804D-7C4C346F77DC}" type="presParOf" srcId="{B23771AB-D3F2-40E1-9086-B9A7511B7750}" destId="{1B914868-7710-4738-97C3-4A877C1176E4}" srcOrd="6" destOrd="0" presId="urn:microsoft.com/office/officeart/2005/8/layout/gear1"/>
    <dgm:cxn modelId="{96FE02A8-960F-4EB7-9A62-2585CDE34A7D}" type="presParOf" srcId="{B23771AB-D3F2-40E1-9086-B9A7511B7750}" destId="{AEFCBFE5-EFBF-4990-B23D-2B62D3439B37}" srcOrd="7" destOrd="0" presId="urn:microsoft.com/office/officeart/2005/8/layout/gear1"/>
    <dgm:cxn modelId="{CF7D3D52-ED1D-44E2-9BCA-56E9E095D142}" type="presParOf" srcId="{B23771AB-D3F2-40E1-9086-B9A7511B7750}" destId="{635952EE-5514-4952-9118-A5162080DCC9}" srcOrd="8" destOrd="0" presId="urn:microsoft.com/office/officeart/2005/8/layout/gear1"/>
    <dgm:cxn modelId="{F0747DF7-77E1-4798-AD4F-20CFEE1B1309}" type="presParOf" srcId="{B23771AB-D3F2-40E1-9086-B9A7511B7750}" destId="{87C0B838-B785-4CD9-88AD-38B3F0714121}" srcOrd="9" destOrd="0" presId="urn:microsoft.com/office/officeart/2005/8/layout/gear1"/>
    <dgm:cxn modelId="{83952C8D-A104-4B44-8D55-5A34206532B4}" type="presParOf" srcId="{B23771AB-D3F2-40E1-9086-B9A7511B7750}" destId="{A65A07F0-BDE8-42CE-BD30-F47E313A41AA}" srcOrd="10" destOrd="0" presId="urn:microsoft.com/office/officeart/2005/8/layout/gear1"/>
    <dgm:cxn modelId="{102D8EF1-7925-4C13-BD4A-3B6210477268}" type="presParOf" srcId="{B23771AB-D3F2-40E1-9086-B9A7511B7750}" destId="{8832F14F-44E3-44CF-8F12-C71E97A875BF}" srcOrd="11" destOrd="0" presId="urn:microsoft.com/office/officeart/2005/8/layout/gear1"/>
    <dgm:cxn modelId="{47916298-7EDB-49C2-B0F9-5ACDD71CEA00}" type="presParOf" srcId="{B23771AB-D3F2-40E1-9086-B9A7511B7750}" destId="{A9173999-2DFB-47AA-9F15-ECB06FB5F90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8EBC9-968E-4223-8B2C-53D7CFA4084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B795950-5760-4A0C-86BC-B50FCEF771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профессиональных дефицитов и образовательных потребностей</a:t>
          </a:r>
          <a:endParaRPr lang="ru-RU" b="1" dirty="0">
            <a:solidFill>
              <a:schemeClr val="tx1"/>
            </a:solidFill>
          </a:endParaRPr>
        </a:p>
      </dgm:t>
    </dgm:pt>
    <dgm:pt modelId="{6DAF7DEF-D9F8-4BEA-9B2B-A5A151F80F2E}" type="parTrans" cxnId="{D024F043-B8DF-45A8-916C-763FC81AD598}">
      <dgm:prSet/>
      <dgm:spPr/>
      <dgm:t>
        <a:bodyPr/>
        <a:lstStyle/>
        <a:p>
          <a:endParaRPr lang="ru-RU"/>
        </a:p>
      </dgm:t>
    </dgm:pt>
    <dgm:pt modelId="{7AA925E2-B317-4A5E-882E-263FF6DD26AD}" type="sibTrans" cxnId="{D024F043-B8DF-45A8-916C-763FC81AD598}">
      <dgm:prSet/>
      <dgm:spPr/>
      <dgm:t>
        <a:bodyPr/>
        <a:lstStyle/>
        <a:p>
          <a:endParaRPr lang="ru-RU"/>
        </a:p>
      </dgm:t>
    </dgm:pt>
    <dgm:pt modelId="{B2275689-875F-44BB-AD7A-37D9DF1AC80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НИКО</a:t>
          </a:r>
          <a:endParaRPr lang="ru-RU" sz="1200" b="1" dirty="0" smtClean="0">
            <a:solidFill>
              <a:schemeClr val="tx1"/>
            </a:solidFill>
          </a:endParaRPr>
        </a:p>
      </dgm:t>
    </dgm:pt>
    <dgm:pt modelId="{D3B9C331-942A-466F-AD4C-D1B7B803EADF}" type="parTrans" cxnId="{E194DA89-F668-4DAA-A8BD-237AA861D3F9}">
      <dgm:prSet/>
      <dgm:spPr/>
      <dgm:t>
        <a:bodyPr/>
        <a:lstStyle/>
        <a:p>
          <a:endParaRPr lang="ru-RU"/>
        </a:p>
      </dgm:t>
    </dgm:pt>
    <dgm:pt modelId="{451375B1-456A-44B7-909C-D1F074D50C1B}" type="sibTrans" cxnId="{E194DA89-F668-4DAA-A8BD-237AA861D3F9}">
      <dgm:prSet/>
      <dgm:spPr/>
      <dgm:t>
        <a:bodyPr/>
        <a:lstStyle/>
        <a:p>
          <a:endParaRPr lang="ru-RU"/>
        </a:p>
      </dgm:t>
    </dgm:pt>
    <dgm:pt modelId="{1C5B8915-A034-4ACB-BD8E-5C40FE52A9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ВПР</a:t>
          </a:r>
          <a:endParaRPr lang="ru-RU" sz="900" b="1" dirty="0">
            <a:solidFill>
              <a:schemeClr val="tx1"/>
            </a:solidFill>
          </a:endParaRPr>
        </a:p>
      </dgm:t>
    </dgm:pt>
    <dgm:pt modelId="{99CA1D4D-6FBF-498F-942D-67695F14D996}" type="parTrans" cxnId="{EE8517EA-E77C-4803-9C1C-7BC965ED486A}">
      <dgm:prSet/>
      <dgm:spPr/>
      <dgm:t>
        <a:bodyPr/>
        <a:lstStyle/>
        <a:p>
          <a:endParaRPr lang="ru-RU"/>
        </a:p>
      </dgm:t>
    </dgm:pt>
    <dgm:pt modelId="{3CE0BA09-FB17-4AF2-B629-20602E77D1DF}" type="sibTrans" cxnId="{EE8517EA-E77C-4803-9C1C-7BC965ED486A}">
      <dgm:prSet/>
      <dgm:spPr/>
      <dgm:t>
        <a:bodyPr/>
        <a:lstStyle/>
        <a:p>
          <a:endParaRPr lang="ru-RU"/>
        </a:p>
      </dgm:t>
    </dgm:pt>
    <dgm:pt modelId="{F367E9A6-6CE2-4CC6-BB61-CA59A7B7CD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ГИА</a:t>
          </a:r>
          <a:endParaRPr lang="ru-RU" sz="900" b="1" dirty="0" smtClean="0">
            <a:solidFill>
              <a:schemeClr val="tx1"/>
            </a:solidFill>
          </a:endParaRPr>
        </a:p>
      </dgm:t>
    </dgm:pt>
    <dgm:pt modelId="{056F4BEF-C965-4431-AB4B-6789BB565FCC}" type="parTrans" cxnId="{D809E91D-46AE-4449-B343-8A5DAF33491B}">
      <dgm:prSet/>
      <dgm:spPr/>
      <dgm:t>
        <a:bodyPr/>
        <a:lstStyle/>
        <a:p>
          <a:endParaRPr lang="ru-RU"/>
        </a:p>
      </dgm:t>
    </dgm:pt>
    <dgm:pt modelId="{F072258D-AA12-4E78-8B26-A887485C259A}" type="sibTrans" cxnId="{D809E91D-46AE-4449-B343-8A5DAF33491B}">
      <dgm:prSet/>
      <dgm:spPr/>
      <dgm:t>
        <a:bodyPr/>
        <a:lstStyle/>
        <a:p>
          <a:endParaRPr lang="ru-RU"/>
        </a:p>
      </dgm:t>
    </dgm:pt>
    <dgm:pt modelId="{86FD2D83-016B-4695-A61F-A54423A6057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Диагностика </a:t>
          </a:r>
          <a:r>
            <a:rPr lang="ru-RU" sz="1600" b="1" dirty="0" err="1" smtClean="0">
              <a:solidFill>
                <a:schemeClr val="tx1"/>
              </a:solidFill>
            </a:rPr>
            <a:t>профкомпетенций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в рамках проектов и программ </a:t>
          </a:r>
          <a:endParaRPr lang="ru-RU" sz="1600" b="1" dirty="0">
            <a:solidFill>
              <a:schemeClr val="tx1"/>
            </a:solidFill>
          </a:endParaRPr>
        </a:p>
      </dgm:t>
    </dgm:pt>
    <dgm:pt modelId="{24DB1F1F-A31E-4DED-9DE9-9CAB8EDDA711}" type="parTrans" cxnId="{C864F6C1-A990-4E8F-B4D6-7B59BB83F2C8}">
      <dgm:prSet/>
      <dgm:spPr/>
      <dgm:t>
        <a:bodyPr/>
        <a:lstStyle/>
        <a:p>
          <a:endParaRPr lang="ru-RU"/>
        </a:p>
      </dgm:t>
    </dgm:pt>
    <dgm:pt modelId="{229EE382-12FA-4A7A-9143-95E58CCD28EF}" type="sibTrans" cxnId="{C864F6C1-A990-4E8F-B4D6-7B59BB83F2C8}">
      <dgm:prSet/>
      <dgm:spPr/>
      <dgm:t>
        <a:bodyPr/>
        <a:lstStyle/>
        <a:p>
          <a:endParaRPr lang="ru-RU"/>
        </a:p>
      </dgm:t>
    </dgm:pt>
    <dgm:pt modelId="{D592BAA9-21D7-4322-B24E-A9506CE4A64C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Диагностика в БРИОП при повышении квалификации</a:t>
          </a:r>
          <a:endParaRPr lang="ru-RU" sz="1000" b="1" dirty="0">
            <a:solidFill>
              <a:schemeClr val="tx1"/>
            </a:solidFill>
          </a:endParaRPr>
        </a:p>
      </dgm:t>
    </dgm:pt>
    <dgm:pt modelId="{893F3A0E-2060-4C5C-A801-ADAD90BCF5ED}" type="parTrans" cxnId="{F3C141F0-27F9-4E13-A24B-A9A7A80C4AB4}">
      <dgm:prSet/>
      <dgm:spPr/>
      <dgm:t>
        <a:bodyPr/>
        <a:lstStyle/>
        <a:p>
          <a:endParaRPr lang="ru-RU"/>
        </a:p>
      </dgm:t>
    </dgm:pt>
    <dgm:pt modelId="{389643B5-1099-4BEF-8834-75BB4A81240E}" type="sibTrans" cxnId="{F3C141F0-27F9-4E13-A24B-A9A7A80C4AB4}">
      <dgm:prSet/>
      <dgm:spPr/>
      <dgm:t>
        <a:bodyPr/>
        <a:lstStyle/>
        <a:p>
          <a:endParaRPr lang="ru-RU"/>
        </a:p>
      </dgm:t>
    </dgm:pt>
    <dgm:pt modelId="{80BAE247-C289-4325-A65B-E3C177C43F2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Международные исследования </a:t>
          </a:r>
          <a:endParaRPr lang="ru-RU" sz="900" b="1" dirty="0">
            <a:solidFill>
              <a:schemeClr val="tx1"/>
            </a:solidFill>
          </a:endParaRPr>
        </a:p>
      </dgm:t>
    </dgm:pt>
    <dgm:pt modelId="{0C0BFCDB-B17F-4B92-85FB-650DAA514115}" type="parTrans" cxnId="{307D2A89-7317-48AB-9AAC-12F9A46D9324}">
      <dgm:prSet/>
      <dgm:spPr/>
      <dgm:t>
        <a:bodyPr/>
        <a:lstStyle/>
        <a:p>
          <a:endParaRPr lang="ru-RU"/>
        </a:p>
      </dgm:t>
    </dgm:pt>
    <dgm:pt modelId="{F581452C-8D50-4FDE-AC83-CE5A564DB8A3}" type="sibTrans" cxnId="{307D2A89-7317-48AB-9AAC-12F9A46D9324}">
      <dgm:prSet/>
      <dgm:spPr/>
      <dgm:t>
        <a:bodyPr/>
        <a:lstStyle/>
        <a:p>
          <a:endParaRPr lang="ru-RU"/>
        </a:p>
      </dgm:t>
    </dgm:pt>
    <dgm:pt modelId="{1F92CAA1-113A-41DA-8AAA-7315CDAFDF1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Рефлексия и самооценка педагога</a:t>
          </a:r>
          <a:endParaRPr lang="ru-RU" sz="900" b="1" dirty="0">
            <a:solidFill>
              <a:schemeClr val="tx1"/>
            </a:solidFill>
          </a:endParaRPr>
        </a:p>
      </dgm:t>
    </dgm:pt>
    <dgm:pt modelId="{A04F59AB-93B5-42F2-B73E-1C5615B88B96}" type="parTrans" cxnId="{7E9D2008-DB4C-4F35-8058-68CB733CDA18}">
      <dgm:prSet/>
      <dgm:spPr/>
      <dgm:t>
        <a:bodyPr/>
        <a:lstStyle/>
        <a:p>
          <a:endParaRPr lang="ru-RU"/>
        </a:p>
      </dgm:t>
    </dgm:pt>
    <dgm:pt modelId="{21F80986-371C-4898-B017-D9EBA181728C}" type="sibTrans" cxnId="{7E9D2008-DB4C-4F35-8058-68CB733CDA18}">
      <dgm:prSet/>
      <dgm:spPr/>
      <dgm:t>
        <a:bodyPr/>
        <a:lstStyle/>
        <a:p>
          <a:endParaRPr lang="ru-RU"/>
        </a:p>
      </dgm:t>
    </dgm:pt>
    <dgm:pt modelId="{A447F622-27FE-4B68-82DF-3780667F5D68}">
      <dgm:prSet phldrT="[Текст]" custT="1"/>
      <dgm:spPr/>
      <dgm:t>
        <a:bodyPr/>
        <a:lstStyle/>
        <a:p>
          <a:endParaRPr lang="ru-RU" sz="900" b="1" dirty="0">
            <a:solidFill>
              <a:schemeClr val="tx1"/>
            </a:solidFill>
          </a:endParaRPr>
        </a:p>
      </dgm:t>
    </dgm:pt>
    <dgm:pt modelId="{28BA5CE3-B225-44ED-B41F-82047F591A49}" type="parTrans" cxnId="{6CFA1075-98D6-4845-8B9F-003D9660BF15}">
      <dgm:prSet/>
      <dgm:spPr/>
      <dgm:t>
        <a:bodyPr/>
        <a:lstStyle/>
        <a:p>
          <a:endParaRPr lang="ru-RU"/>
        </a:p>
      </dgm:t>
    </dgm:pt>
    <dgm:pt modelId="{A1FF77C7-0447-41C6-A2BD-AFB901F5BFEC}" type="sibTrans" cxnId="{6CFA1075-98D6-4845-8B9F-003D9660BF15}">
      <dgm:prSet/>
      <dgm:spPr/>
      <dgm:t>
        <a:bodyPr/>
        <a:lstStyle/>
        <a:p>
          <a:endParaRPr lang="ru-RU"/>
        </a:p>
      </dgm:t>
    </dgm:pt>
    <dgm:pt modelId="{DF0255B6-CED9-4940-B3E0-CC4237EA29AD}" type="pres">
      <dgm:prSet presAssocID="{6CD8EBC9-968E-4223-8B2C-53D7CFA408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4DED3-DA8D-456B-981A-282CF8AED3AB}" type="pres">
      <dgm:prSet presAssocID="{EB795950-5760-4A0C-86BC-B50FCEF7710E}" presName="centerShape" presStyleLbl="node0" presStyleIdx="0" presStyleCnt="1"/>
      <dgm:spPr/>
      <dgm:t>
        <a:bodyPr/>
        <a:lstStyle/>
        <a:p>
          <a:endParaRPr lang="ru-RU"/>
        </a:p>
      </dgm:t>
    </dgm:pt>
    <dgm:pt modelId="{49F4A106-6BC2-44B4-A034-A5A2907666CA}" type="pres">
      <dgm:prSet presAssocID="{D3B9C331-942A-466F-AD4C-D1B7B803EADF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F52804EF-80F5-4585-882D-90C7A3640454}" type="pres">
      <dgm:prSet presAssocID="{B2275689-875F-44BB-AD7A-37D9DF1AC804}" presName="node" presStyleLbl="node1" presStyleIdx="0" presStyleCnt="7" custScaleX="155170" custRadScaleRad="95514" custRadScaleInc="-4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9F6D-02AF-421C-91B4-CE1512975681}" type="pres">
      <dgm:prSet presAssocID="{99CA1D4D-6FBF-498F-942D-67695F14D996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7066C48D-105A-48EF-9EDF-CBE412E06502}" type="pres">
      <dgm:prSet presAssocID="{1C5B8915-A034-4ACB-BD8E-5C40FE52A9D6}" presName="node" presStyleLbl="node1" presStyleIdx="1" presStyleCnt="7" custScaleX="141773" custRadScaleRad="100010" custRadScaleInc="-38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0DCD2-D3AB-4700-B714-CDB24C5E5480}" type="pres">
      <dgm:prSet presAssocID="{056F4BEF-C965-4431-AB4B-6789BB565FCC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3238AB72-5C3B-456A-9760-70A2635F13DA}" type="pres">
      <dgm:prSet presAssocID="{F367E9A6-6CE2-4CC6-BB61-CA59A7B7CD2C}" presName="node" presStyleLbl="node1" presStyleIdx="2" presStyleCnt="7" custScaleX="160526" custRadScaleRad="101143" custRadScaleInc="-53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9CFF5-76DA-49C0-B85E-0C39F0725170}" type="pres">
      <dgm:prSet presAssocID="{24DB1F1F-A31E-4DED-9DE9-9CAB8EDDA711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C9B9C020-0D2D-4784-8C07-096F13A84CDD}" type="pres">
      <dgm:prSet presAssocID="{86FD2D83-016B-4695-A61F-A54423A60577}" presName="node" presStyleLbl="node1" presStyleIdx="3" presStyleCnt="7" custScaleX="170136" custScaleY="95065" custRadScaleRad="92959" custRadScaleInc="269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F5D19-AF35-4024-8CBE-D0FADBA8E0C8}" type="pres">
      <dgm:prSet presAssocID="{893F3A0E-2060-4C5C-A801-ADAD90BCF5ED}" presName="parTrans" presStyleLbl="bgSibTrans2D1" presStyleIdx="4" presStyleCnt="7" custLinFactNeighborX="-4467" custLinFactNeighborY="-12545"/>
      <dgm:spPr/>
      <dgm:t>
        <a:bodyPr/>
        <a:lstStyle/>
        <a:p>
          <a:endParaRPr lang="ru-RU"/>
        </a:p>
      </dgm:t>
    </dgm:pt>
    <dgm:pt modelId="{FC334122-7AAF-4F1A-B872-BE2A10FFF462}" type="pres">
      <dgm:prSet presAssocID="{D592BAA9-21D7-4322-B24E-A9506CE4A64C}" presName="node" presStyleLbl="node1" presStyleIdx="4" presStyleCnt="7" custScaleX="170514" custRadScaleRad="113218" custRadScaleInc="5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9EBBE-112C-4CEF-8D9F-8FBFA2F9DCCB}" type="pres">
      <dgm:prSet presAssocID="{0C0BFCDB-B17F-4B92-85FB-650DAA514115}" presName="parTrans" presStyleLbl="bgSibTrans2D1" presStyleIdx="5" presStyleCnt="7" custAng="21503687"/>
      <dgm:spPr/>
      <dgm:t>
        <a:bodyPr/>
        <a:lstStyle/>
        <a:p>
          <a:endParaRPr lang="ru-RU"/>
        </a:p>
      </dgm:t>
    </dgm:pt>
    <dgm:pt modelId="{D0B176ED-BBBE-4F9B-A160-54679744E7DD}" type="pres">
      <dgm:prSet presAssocID="{80BAE247-C289-4325-A65B-E3C177C43F2B}" presName="node" presStyleLbl="node1" presStyleIdx="5" presStyleCnt="7" custScaleX="155022" custRadScaleRad="93727" custRadScaleInc="-234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76B85-0CB4-4972-9C90-ACD42BEB9297}" type="pres">
      <dgm:prSet presAssocID="{A04F59AB-93B5-42F2-B73E-1C5615B88B96}" presName="parTrans" presStyleLbl="bgSibTrans2D1" presStyleIdx="6" presStyleCnt="7" custAng="21486100" custLinFactNeighborX="1954" custLinFactNeighborY="20410"/>
      <dgm:spPr/>
      <dgm:t>
        <a:bodyPr/>
        <a:lstStyle/>
        <a:p>
          <a:endParaRPr lang="ru-RU"/>
        </a:p>
      </dgm:t>
    </dgm:pt>
    <dgm:pt modelId="{AD53F307-49A0-446F-AD85-5ABCCF56208D}" type="pres">
      <dgm:prSet presAssocID="{1F92CAA1-113A-41DA-8AAA-7315CDAFDF1D}" presName="node" presStyleLbl="node1" presStyleIdx="6" presStyleCnt="7" custScaleX="172928" custRadScaleRad="85727" custRadScaleInc="19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DA169-50FA-4280-9FAB-4383BC271A2D}" type="presOf" srcId="{D3B9C331-942A-466F-AD4C-D1B7B803EADF}" destId="{49F4A106-6BC2-44B4-A034-A5A2907666CA}" srcOrd="0" destOrd="0" presId="urn:microsoft.com/office/officeart/2005/8/layout/radial4"/>
    <dgm:cxn modelId="{D024F043-B8DF-45A8-916C-763FC81AD598}" srcId="{6CD8EBC9-968E-4223-8B2C-53D7CFA4084F}" destId="{EB795950-5760-4A0C-86BC-B50FCEF7710E}" srcOrd="0" destOrd="0" parTransId="{6DAF7DEF-D9F8-4BEA-9B2B-A5A151F80F2E}" sibTransId="{7AA925E2-B317-4A5E-882E-263FF6DD26AD}"/>
    <dgm:cxn modelId="{1D949BD5-78CC-42E8-BCE8-12FB02F1B318}" type="presOf" srcId="{1C5B8915-A034-4ACB-BD8E-5C40FE52A9D6}" destId="{7066C48D-105A-48EF-9EDF-CBE412E06502}" srcOrd="0" destOrd="0" presId="urn:microsoft.com/office/officeart/2005/8/layout/radial4"/>
    <dgm:cxn modelId="{6CFA1075-98D6-4845-8B9F-003D9660BF15}" srcId="{6CD8EBC9-968E-4223-8B2C-53D7CFA4084F}" destId="{A447F622-27FE-4B68-82DF-3780667F5D68}" srcOrd="1" destOrd="0" parTransId="{28BA5CE3-B225-44ED-B41F-82047F591A49}" sibTransId="{A1FF77C7-0447-41C6-A2BD-AFB901F5BFEC}"/>
    <dgm:cxn modelId="{C864F6C1-A990-4E8F-B4D6-7B59BB83F2C8}" srcId="{EB795950-5760-4A0C-86BC-B50FCEF7710E}" destId="{86FD2D83-016B-4695-A61F-A54423A60577}" srcOrd="3" destOrd="0" parTransId="{24DB1F1F-A31E-4DED-9DE9-9CAB8EDDA711}" sibTransId="{229EE382-12FA-4A7A-9143-95E58CCD28EF}"/>
    <dgm:cxn modelId="{B28EC0AE-E8D4-4015-B9D2-D5B23931463A}" type="presOf" srcId="{893F3A0E-2060-4C5C-A801-ADAD90BCF5ED}" destId="{643F5D19-AF35-4024-8CBE-D0FADBA8E0C8}" srcOrd="0" destOrd="0" presId="urn:microsoft.com/office/officeart/2005/8/layout/radial4"/>
    <dgm:cxn modelId="{CE0AF353-0F78-401F-989E-468A7B7A97BC}" type="presOf" srcId="{80BAE247-C289-4325-A65B-E3C177C43F2B}" destId="{D0B176ED-BBBE-4F9B-A160-54679744E7DD}" srcOrd="0" destOrd="0" presId="urn:microsoft.com/office/officeart/2005/8/layout/radial4"/>
    <dgm:cxn modelId="{F3C141F0-27F9-4E13-A24B-A9A7A80C4AB4}" srcId="{EB795950-5760-4A0C-86BC-B50FCEF7710E}" destId="{D592BAA9-21D7-4322-B24E-A9506CE4A64C}" srcOrd="4" destOrd="0" parTransId="{893F3A0E-2060-4C5C-A801-ADAD90BCF5ED}" sibTransId="{389643B5-1099-4BEF-8834-75BB4A81240E}"/>
    <dgm:cxn modelId="{B0744061-8F9C-4172-95D3-188CB2BD1BB5}" type="presOf" srcId="{F367E9A6-6CE2-4CC6-BB61-CA59A7B7CD2C}" destId="{3238AB72-5C3B-456A-9760-70A2635F13DA}" srcOrd="0" destOrd="0" presId="urn:microsoft.com/office/officeart/2005/8/layout/radial4"/>
    <dgm:cxn modelId="{E4BBD25E-1B62-45B2-9715-273D6173CAF8}" type="presOf" srcId="{0C0BFCDB-B17F-4B92-85FB-650DAA514115}" destId="{9C49EBBE-112C-4CEF-8D9F-8FBFA2F9DCCB}" srcOrd="0" destOrd="0" presId="urn:microsoft.com/office/officeart/2005/8/layout/radial4"/>
    <dgm:cxn modelId="{2BF75B49-9A59-4EB9-9643-F9A062B93BEF}" type="presOf" srcId="{99CA1D4D-6FBF-498F-942D-67695F14D996}" destId="{1C8C9F6D-02AF-421C-91B4-CE1512975681}" srcOrd="0" destOrd="0" presId="urn:microsoft.com/office/officeart/2005/8/layout/radial4"/>
    <dgm:cxn modelId="{EE8517EA-E77C-4803-9C1C-7BC965ED486A}" srcId="{EB795950-5760-4A0C-86BC-B50FCEF7710E}" destId="{1C5B8915-A034-4ACB-BD8E-5C40FE52A9D6}" srcOrd="1" destOrd="0" parTransId="{99CA1D4D-6FBF-498F-942D-67695F14D996}" sibTransId="{3CE0BA09-FB17-4AF2-B629-20602E77D1DF}"/>
    <dgm:cxn modelId="{D809E91D-46AE-4449-B343-8A5DAF33491B}" srcId="{EB795950-5760-4A0C-86BC-B50FCEF7710E}" destId="{F367E9A6-6CE2-4CC6-BB61-CA59A7B7CD2C}" srcOrd="2" destOrd="0" parTransId="{056F4BEF-C965-4431-AB4B-6789BB565FCC}" sibTransId="{F072258D-AA12-4E78-8B26-A887485C259A}"/>
    <dgm:cxn modelId="{C072B3D5-8EE6-4E5C-A9F8-77E2713D23C3}" type="presOf" srcId="{D592BAA9-21D7-4322-B24E-A9506CE4A64C}" destId="{FC334122-7AAF-4F1A-B872-BE2A10FFF462}" srcOrd="0" destOrd="0" presId="urn:microsoft.com/office/officeart/2005/8/layout/radial4"/>
    <dgm:cxn modelId="{73B9561F-53D5-476F-8E43-D770FD02B92B}" type="presOf" srcId="{056F4BEF-C965-4431-AB4B-6789BB565FCC}" destId="{08F0DCD2-D3AB-4700-B714-CDB24C5E5480}" srcOrd="0" destOrd="0" presId="urn:microsoft.com/office/officeart/2005/8/layout/radial4"/>
    <dgm:cxn modelId="{62D4292B-3F75-4618-9791-79E1E67BAA6F}" type="presOf" srcId="{A04F59AB-93B5-42F2-B73E-1C5615B88B96}" destId="{2A076B85-0CB4-4972-9C90-ACD42BEB9297}" srcOrd="0" destOrd="0" presId="urn:microsoft.com/office/officeart/2005/8/layout/radial4"/>
    <dgm:cxn modelId="{33748E82-F3BC-4489-A063-83354C5DC035}" type="presOf" srcId="{86FD2D83-016B-4695-A61F-A54423A60577}" destId="{C9B9C020-0D2D-4784-8C07-096F13A84CDD}" srcOrd="0" destOrd="0" presId="urn:microsoft.com/office/officeart/2005/8/layout/radial4"/>
    <dgm:cxn modelId="{B6206B9B-1EF5-4584-82B8-CD0AFE56723A}" type="presOf" srcId="{1F92CAA1-113A-41DA-8AAA-7315CDAFDF1D}" destId="{AD53F307-49A0-446F-AD85-5ABCCF56208D}" srcOrd="0" destOrd="0" presId="urn:microsoft.com/office/officeart/2005/8/layout/radial4"/>
    <dgm:cxn modelId="{7E9D2008-DB4C-4F35-8058-68CB733CDA18}" srcId="{EB795950-5760-4A0C-86BC-B50FCEF7710E}" destId="{1F92CAA1-113A-41DA-8AAA-7315CDAFDF1D}" srcOrd="6" destOrd="0" parTransId="{A04F59AB-93B5-42F2-B73E-1C5615B88B96}" sibTransId="{21F80986-371C-4898-B017-D9EBA181728C}"/>
    <dgm:cxn modelId="{50160656-1C76-4381-985E-531F7632486A}" type="presOf" srcId="{EB795950-5760-4A0C-86BC-B50FCEF7710E}" destId="{3C74DED3-DA8D-456B-981A-282CF8AED3AB}" srcOrd="0" destOrd="0" presId="urn:microsoft.com/office/officeart/2005/8/layout/radial4"/>
    <dgm:cxn modelId="{307D2A89-7317-48AB-9AAC-12F9A46D9324}" srcId="{EB795950-5760-4A0C-86BC-B50FCEF7710E}" destId="{80BAE247-C289-4325-A65B-E3C177C43F2B}" srcOrd="5" destOrd="0" parTransId="{0C0BFCDB-B17F-4B92-85FB-650DAA514115}" sibTransId="{F581452C-8D50-4FDE-AC83-CE5A564DB8A3}"/>
    <dgm:cxn modelId="{3AEBAB7A-1C8F-48E8-A266-CD4201822471}" type="presOf" srcId="{B2275689-875F-44BB-AD7A-37D9DF1AC804}" destId="{F52804EF-80F5-4585-882D-90C7A3640454}" srcOrd="0" destOrd="0" presId="urn:microsoft.com/office/officeart/2005/8/layout/radial4"/>
    <dgm:cxn modelId="{E194DA89-F668-4DAA-A8BD-237AA861D3F9}" srcId="{EB795950-5760-4A0C-86BC-B50FCEF7710E}" destId="{B2275689-875F-44BB-AD7A-37D9DF1AC804}" srcOrd="0" destOrd="0" parTransId="{D3B9C331-942A-466F-AD4C-D1B7B803EADF}" sibTransId="{451375B1-456A-44B7-909C-D1F074D50C1B}"/>
    <dgm:cxn modelId="{25287518-7C79-4529-9812-6F7EFB1F6752}" type="presOf" srcId="{6CD8EBC9-968E-4223-8B2C-53D7CFA4084F}" destId="{DF0255B6-CED9-4940-B3E0-CC4237EA29AD}" srcOrd="0" destOrd="0" presId="urn:microsoft.com/office/officeart/2005/8/layout/radial4"/>
    <dgm:cxn modelId="{0D348DDC-34E3-43B0-A697-5696F57213C0}" type="presOf" srcId="{24DB1F1F-A31E-4DED-9DE9-9CAB8EDDA711}" destId="{0859CFF5-76DA-49C0-B85E-0C39F0725170}" srcOrd="0" destOrd="0" presId="urn:microsoft.com/office/officeart/2005/8/layout/radial4"/>
    <dgm:cxn modelId="{E263EB37-3B6D-4041-A9B6-1039F7CDFD05}" type="presParOf" srcId="{DF0255B6-CED9-4940-B3E0-CC4237EA29AD}" destId="{3C74DED3-DA8D-456B-981A-282CF8AED3AB}" srcOrd="0" destOrd="0" presId="urn:microsoft.com/office/officeart/2005/8/layout/radial4"/>
    <dgm:cxn modelId="{3AFC7ADC-2003-4365-80E7-58148B99669A}" type="presParOf" srcId="{DF0255B6-CED9-4940-B3E0-CC4237EA29AD}" destId="{49F4A106-6BC2-44B4-A034-A5A2907666CA}" srcOrd="1" destOrd="0" presId="urn:microsoft.com/office/officeart/2005/8/layout/radial4"/>
    <dgm:cxn modelId="{F5749737-E547-46A7-BCCF-6E739F3042D5}" type="presParOf" srcId="{DF0255B6-CED9-4940-B3E0-CC4237EA29AD}" destId="{F52804EF-80F5-4585-882D-90C7A3640454}" srcOrd="2" destOrd="0" presId="urn:microsoft.com/office/officeart/2005/8/layout/radial4"/>
    <dgm:cxn modelId="{22EAED25-C303-454E-8BCD-8CC1460FBA46}" type="presParOf" srcId="{DF0255B6-CED9-4940-B3E0-CC4237EA29AD}" destId="{1C8C9F6D-02AF-421C-91B4-CE1512975681}" srcOrd="3" destOrd="0" presId="urn:microsoft.com/office/officeart/2005/8/layout/radial4"/>
    <dgm:cxn modelId="{6EF2E43B-9789-4D87-97EA-669E007704C1}" type="presParOf" srcId="{DF0255B6-CED9-4940-B3E0-CC4237EA29AD}" destId="{7066C48D-105A-48EF-9EDF-CBE412E06502}" srcOrd="4" destOrd="0" presId="urn:microsoft.com/office/officeart/2005/8/layout/radial4"/>
    <dgm:cxn modelId="{0F56A30A-B8CF-45D7-A8CC-453DFBE384F7}" type="presParOf" srcId="{DF0255B6-CED9-4940-B3E0-CC4237EA29AD}" destId="{08F0DCD2-D3AB-4700-B714-CDB24C5E5480}" srcOrd="5" destOrd="0" presId="urn:microsoft.com/office/officeart/2005/8/layout/radial4"/>
    <dgm:cxn modelId="{F2DE1248-3B13-4848-B36D-BE3C65D05EBD}" type="presParOf" srcId="{DF0255B6-CED9-4940-B3E0-CC4237EA29AD}" destId="{3238AB72-5C3B-456A-9760-70A2635F13DA}" srcOrd="6" destOrd="0" presId="urn:microsoft.com/office/officeart/2005/8/layout/radial4"/>
    <dgm:cxn modelId="{CB0AF268-8E26-4891-A09B-BB93EA28B8A5}" type="presParOf" srcId="{DF0255B6-CED9-4940-B3E0-CC4237EA29AD}" destId="{0859CFF5-76DA-49C0-B85E-0C39F0725170}" srcOrd="7" destOrd="0" presId="urn:microsoft.com/office/officeart/2005/8/layout/radial4"/>
    <dgm:cxn modelId="{BC2C3BF2-5099-4BCF-AC91-3344886C257A}" type="presParOf" srcId="{DF0255B6-CED9-4940-B3E0-CC4237EA29AD}" destId="{C9B9C020-0D2D-4784-8C07-096F13A84CDD}" srcOrd="8" destOrd="0" presId="urn:microsoft.com/office/officeart/2005/8/layout/radial4"/>
    <dgm:cxn modelId="{AFF0CCAC-5DCF-4790-B3DB-67075D735E46}" type="presParOf" srcId="{DF0255B6-CED9-4940-B3E0-CC4237EA29AD}" destId="{643F5D19-AF35-4024-8CBE-D0FADBA8E0C8}" srcOrd="9" destOrd="0" presId="urn:microsoft.com/office/officeart/2005/8/layout/radial4"/>
    <dgm:cxn modelId="{909617B4-A7DD-4A3E-AC9D-1474C09C193F}" type="presParOf" srcId="{DF0255B6-CED9-4940-B3E0-CC4237EA29AD}" destId="{FC334122-7AAF-4F1A-B872-BE2A10FFF462}" srcOrd="10" destOrd="0" presId="urn:microsoft.com/office/officeart/2005/8/layout/radial4"/>
    <dgm:cxn modelId="{30D9E97F-7763-4F05-AFBB-1B97526C9E1A}" type="presParOf" srcId="{DF0255B6-CED9-4940-B3E0-CC4237EA29AD}" destId="{9C49EBBE-112C-4CEF-8D9F-8FBFA2F9DCCB}" srcOrd="11" destOrd="0" presId="urn:microsoft.com/office/officeart/2005/8/layout/radial4"/>
    <dgm:cxn modelId="{5BCBBEB2-E982-42C4-8FDB-E3835B9B2632}" type="presParOf" srcId="{DF0255B6-CED9-4940-B3E0-CC4237EA29AD}" destId="{D0B176ED-BBBE-4F9B-A160-54679744E7DD}" srcOrd="12" destOrd="0" presId="urn:microsoft.com/office/officeart/2005/8/layout/radial4"/>
    <dgm:cxn modelId="{1D3A0FEF-96D3-4885-A8CE-BC066D0847D5}" type="presParOf" srcId="{DF0255B6-CED9-4940-B3E0-CC4237EA29AD}" destId="{2A076B85-0CB4-4972-9C90-ACD42BEB9297}" srcOrd="13" destOrd="0" presId="urn:microsoft.com/office/officeart/2005/8/layout/radial4"/>
    <dgm:cxn modelId="{EC78759C-0660-4092-BE89-B634A686BB25}" type="presParOf" srcId="{DF0255B6-CED9-4940-B3E0-CC4237EA29AD}" destId="{AD53F307-49A0-446F-AD85-5ABCCF56208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30032-9718-40F4-AD4F-21CE445FC60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2CC3B-E4C9-4D18-9B85-3954E96B2442}">
      <dgm:prSet phldrT="[Текст]"/>
      <dgm:spPr/>
      <dgm:t>
        <a:bodyPr/>
        <a:lstStyle/>
        <a:p>
          <a:r>
            <a:rPr lang="ru-RU" dirty="0" smtClean="0"/>
            <a:t>Школы с низкими результатами обучения, функционирующие в сложных социальных условиях</a:t>
          </a:r>
          <a:endParaRPr lang="ru-RU" dirty="0"/>
        </a:p>
      </dgm:t>
    </dgm:pt>
    <dgm:pt modelId="{059FB8BC-43C3-44BB-8558-28CC5CFC21DD}" type="parTrans" cxnId="{DEE09824-0ED3-4375-9806-FEEC5D39160B}">
      <dgm:prSet/>
      <dgm:spPr/>
      <dgm:t>
        <a:bodyPr/>
        <a:lstStyle/>
        <a:p>
          <a:endParaRPr lang="ru-RU"/>
        </a:p>
      </dgm:t>
    </dgm:pt>
    <dgm:pt modelId="{77CE77FE-BF22-4FDF-9630-F62B47542625}" type="sibTrans" cxnId="{DEE09824-0ED3-4375-9806-FEEC5D39160B}">
      <dgm:prSet/>
      <dgm:spPr/>
      <dgm:t>
        <a:bodyPr/>
        <a:lstStyle/>
        <a:p>
          <a:endParaRPr lang="ru-RU"/>
        </a:p>
      </dgm:t>
    </dgm:pt>
    <dgm:pt modelId="{D5D59C82-1EDF-4C15-88D0-38367D62CF86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b="1" dirty="0" smtClean="0"/>
            <a:t> недостаточная </a:t>
          </a:r>
          <a:r>
            <a:rPr lang="ru-RU" sz="1200" b="1" dirty="0" err="1" smtClean="0"/>
            <a:t>сформированность</a:t>
          </a:r>
          <a:r>
            <a:rPr lang="ru-RU" sz="1200" b="1" dirty="0" smtClean="0"/>
            <a:t> умений педагогов работать с учащимися с </a:t>
          </a:r>
          <a:r>
            <a:rPr lang="ru-RU" sz="1200" b="1" dirty="0" err="1" smtClean="0"/>
            <a:t>девиантным</a:t>
          </a:r>
          <a:r>
            <a:rPr lang="ru-RU" sz="1200" b="1" dirty="0" smtClean="0"/>
            <a:t> поведением, подрастающими в условиях социальной депривации</a:t>
          </a:r>
          <a:endParaRPr lang="ru-RU" sz="1200" b="1" dirty="0"/>
        </a:p>
      </dgm:t>
    </dgm:pt>
    <dgm:pt modelId="{1BF0A1B2-34F6-4E30-9BE2-03F83874592D}" type="parTrans" cxnId="{584A8ACB-5F5D-407A-972A-4542E97B9E77}">
      <dgm:prSet/>
      <dgm:spPr/>
      <dgm:t>
        <a:bodyPr/>
        <a:lstStyle/>
        <a:p>
          <a:endParaRPr lang="ru-RU"/>
        </a:p>
      </dgm:t>
    </dgm:pt>
    <dgm:pt modelId="{0A9C1A3F-2B74-4028-B4FC-6576D931078A}" type="sibTrans" cxnId="{584A8ACB-5F5D-407A-972A-4542E97B9E77}">
      <dgm:prSet/>
      <dgm:spPr/>
      <dgm:t>
        <a:bodyPr/>
        <a:lstStyle/>
        <a:p>
          <a:endParaRPr lang="ru-RU"/>
        </a:p>
      </dgm:t>
    </dgm:pt>
    <dgm:pt modelId="{FCAF9C57-93A3-4C81-B9C1-E8BB9E1DAD14}">
      <dgm:prSet phldrT="[Текст]"/>
      <dgm:spPr/>
      <dgm:t>
        <a:bodyPr/>
        <a:lstStyle/>
        <a:p>
          <a:r>
            <a:rPr lang="ru-RU" dirty="0" smtClean="0"/>
            <a:t>Школы с низкими результатами, функционирующие в нейтральных или благоприятных условиях</a:t>
          </a:r>
          <a:endParaRPr lang="ru-RU" dirty="0"/>
        </a:p>
      </dgm:t>
    </dgm:pt>
    <dgm:pt modelId="{C2235C31-2C15-45E5-A858-0F9CE14F1F65}" type="parTrans" cxnId="{1133EAFB-38A6-4589-BA45-46293F13E296}">
      <dgm:prSet/>
      <dgm:spPr/>
      <dgm:t>
        <a:bodyPr/>
        <a:lstStyle/>
        <a:p>
          <a:endParaRPr lang="ru-RU"/>
        </a:p>
      </dgm:t>
    </dgm:pt>
    <dgm:pt modelId="{5724D21E-2328-41C4-A9E7-60192FD8C058}" type="sibTrans" cxnId="{1133EAFB-38A6-4589-BA45-46293F13E296}">
      <dgm:prSet/>
      <dgm:spPr/>
      <dgm:t>
        <a:bodyPr/>
        <a:lstStyle/>
        <a:p>
          <a:endParaRPr lang="ru-RU"/>
        </a:p>
      </dgm:t>
    </dgm:pt>
    <dgm:pt modelId="{230B681C-27E9-459A-9CEC-6D7C7E523AC6}">
      <dgm:prSet/>
      <dgm:spPr/>
      <dgm:t>
        <a:bodyPr/>
        <a:lstStyle/>
        <a:p>
          <a:r>
            <a:rPr lang="ru-RU" dirty="0" smtClean="0"/>
            <a:t>Школы со средними и высокими результатами, функционирующие в сложных условиях</a:t>
          </a:r>
          <a:endParaRPr lang="ru-RU" dirty="0"/>
        </a:p>
      </dgm:t>
    </dgm:pt>
    <dgm:pt modelId="{442BC8E1-7A1A-4965-B64D-9BF8C59E2920}" type="parTrans" cxnId="{BB52E8E4-72B8-46B9-A862-68298A403B6E}">
      <dgm:prSet/>
      <dgm:spPr/>
      <dgm:t>
        <a:bodyPr/>
        <a:lstStyle/>
        <a:p>
          <a:endParaRPr lang="ru-RU"/>
        </a:p>
      </dgm:t>
    </dgm:pt>
    <dgm:pt modelId="{BF99AC8E-06AD-42D7-ABC4-D73ABA012C5F}" type="sibTrans" cxnId="{BB52E8E4-72B8-46B9-A862-68298A403B6E}">
      <dgm:prSet/>
      <dgm:spPr/>
      <dgm:t>
        <a:bodyPr/>
        <a:lstStyle/>
        <a:p>
          <a:endParaRPr lang="ru-RU"/>
        </a:p>
      </dgm:t>
    </dgm:pt>
    <dgm:pt modelId="{557FA90B-2086-4E7C-9D07-F98B0867FDDB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недостаточный профессиональный уровень большей части учителей и администрации школы</a:t>
          </a:r>
          <a:endParaRPr lang="ru-RU" b="1" dirty="0"/>
        </a:p>
      </dgm:t>
    </dgm:pt>
    <dgm:pt modelId="{91FC57D9-29F0-4945-9157-4B38EC592EBE}" type="parTrans" cxnId="{77BD34AE-04E7-46E0-9766-3BACEFC1468C}">
      <dgm:prSet/>
      <dgm:spPr/>
      <dgm:t>
        <a:bodyPr/>
        <a:lstStyle/>
        <a:p>
          <a:endParaRPr lang="ru-RU"/>
        </a:p>
      </dgm:t>
    </dgm:pt>
    <dgm:pt modelId="{0B3F43E6-1848-4F30-932C-762BB9B58E9B}" type="sibTrans" cxnId="{77BD34AE-04E7-46E0-9766-3BACEFC1468C}">
      <dgm:prSet/>
      <dgm:spPr/>
      <dgm:t>
        <a:bodyPr/>
        <a:lstStyle/>
        <a:p>
          <a:endParaRPr lang="ru-RU"/>
        </a:p>
      </dgm:t>
    </dgm:pt>
    <dgm:pt modelId="{A256ACB6-31A7-4854-A22F-E00A94E2E338}" type="pres">
      <dgm:prSet presAssocID="{0DA30032-9718-40F4-AD4F-21CE445FC6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B37E12-F757-4E2B-B382-658F72C1703A}" type="pres">
      <dgm:prSet presAssocID="{3CC2CC3B-E4C9-4D18-9B85-3954E96B2442}" presName="root" presStyleCnt="0"/>
      <dgm:spPr/>
    </dgm:pt>
    <dgm:pt modelId="{8B667218-C5C4-45DD-971E-C40B786A5394}" type="pres">
      <dgm:prSet presAssocID="{3CC2CC3B-E4C9-4D18-9B85-3954E96B2442}" presName="rootComposite" presStyleCnt="0"/>
      <dgm:spPr/>
    </dgm:pt>
    <dgm:pt modelId="{B01FE91F-5D7D-40BD-B638-8444689E637E}" type="pres">
      <dgm:prSet presAssocID="{3CC2CC3B-E4C9-4D18-9B85-3954E96B2442}" presName="rootText" presStyleLbl="node1" presStyleIdx="0" presStyleCnt="3" custScaleY="116726"/>
      <dgm:spPr/>
      <dgm:t>
        <a:bodyPr/>
        <a:lstStyle/>
        <a:p>
          <a:endParaRPr lang="ru-RU"/>
        </a:p>
      </dgm:t>
    </dgm:pt>
    <dgm:pt modelId="{802396BA-A701-4225-8BFB-E64F0C9117DE}" type="pres">
      <dgm:prSet presAssocID="{3CC2CC3B-E4C9-4D18-9B85-3954E96B2442}" presName="rootConnector" presStyleLbl="node1" presStyleIdx="0" presStyleCnt="3"/>
      <dgm:spPr/>
      <dgm:t>
        <a:bodyPr/>
        <a:lstStyle/>
        <a:p>
          <a:endParaRPr lang="ru-RU"/>
        </a:p>
      </dgm:t>
    </dgm:pt>
    <dgm:pt modelId="{92BC12E3-0AF9-46D1-AC78-1C4BE78FADD8}" type="pres">
      <dgm:prSet presAssocID="{3CC2CC3B-E4C9-4D18-9B85-3954E96B2442}" presName="childShape" presStyleCnt="0"/>
      <dgm:spPr/>
    </dgm:pt>
    <dgm:pt modelId="{DC3D3748-2110-4CE2-ABF5-3EC02B44409C}" type="pres">
      <dgm:prSet presAssocID="{1BF0A1B2-34F6-4E30-9BE2-03F83874592D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93C0C98-1F16-4C87-B4E8-C2059585A964}" type="pres">
      <dgm:prSet presAssocID="{D5D59C82-1EDF-4C15-88D0-38367D62CF86}" presName="childText" presStyleLbl="bgAcc1" presStyleIdx="0" presStyleCnt="2" custScaleY="142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AFA9F-B519-49C9-998C-295A50E62FA1}" type="pres">
      <dgm:prSet presAssocID="{FCAF9C57-93A3-4C81-B9C1-E8BB9E1DAD14}" presName="root" presStyleCnt="0"/>
      <dgm:spPr/>
    </dgm:pt>
    <dgm:pt modelId="{343040C7-B493-408E-9223-A8D68429BAF8}" type="pres">
      <dgm:prSet presAssocID="{FCAF9C57-93A3-4C81-B9C1-E8BB9E1DAD14}" presName="rootComposite" presStyleCnt="0"/>
      <dgm:spPr/>
    </dgm:pt>
    <dgm:pt modelId="{9224E27C-1F64-4F5B-B8C7-CBF4C15E2C20}" type="pres">
      <dgm:prSet presAssocID="{FCAF9C57-93A3-4C81-B9C1-E8BB9E1DAD14}" presName="rootText" presStyleLbl="node1" presStyleIdx="1" presStyleCnt="3" custLinFactNeighborX="-2515" custLinFactNeighborY="2330"/>
      <dgm:spPr/>
      <dgm:t>
        <a:bodyPr/>
        <a:lstStyle/>
        <a:p>
          <a:endParaRPr lang="ru-RU"/>
        </a:p>
      </dgm:t>
    </dgm:pt>
    <dgm:pt modelId="{7D753227-4925-47F6-881D-B002165CFB6E}" type="pres">
      <dgm:prSet presAssocID="{FCAF9C57-93A3-4C81-B9C1-E8BB9E1DAD14}" presName="rootConnector" presStyleLbl="node1" presStyleIdx="1" presStyleCnt="3"/>
      <dgm:spPr/>
      <dgm:t>
        <a:bodyPr/>
        <a:lstStyle/>
        <a:p>
          <a:endParaRPr lang="ru-RU"/>
        </a:p>
      </dgm:t>
    </dgm:pt>
    <dgm:pt modelId="{7E582DB5-362F-457B-9039-4FE21B03BAF1}" type="pres">
      <dgm:prSet presAssocID="{FCAF9C57-93A3-4C81-B9C1-E8BB9E1DAD14}" presName="childShape" presStyleCnt="0"/>
      <dgm:spPr/>
    </dgm:pt>
    <dgm:pt modelId="{375A2BA5-204F-4A32-98CB-A3C204E2804E}" type="pres">
      <dgm:prSet presAssocID="{91FC57D9-29F0-4945-9157-4B38EC592EB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2946D1D-B950-47B9-8C1F-3B47C6F55DB7}" type="pres">
      <dgm:prSet presAssocID="{557FA90B-2086-4E7C-9D07-F98B0867FDDB}" presName="childText" presStyleLbl="bgAcc1" presStyleIdx="1" presStyleCnt="2" custLinFactNeighborX="-1340" custLinFactNeighborY="31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1BBA8-A311-4351-92CB-843ADF207276}" type="pres">
      <dgm:prSet presAssocID="{230B681C-27E9-459A-9CEC-6D7C7E523AC6}" presName="root" presStyleCnt="0"/>
      <dgm:spPr/>
    </dgm:pt>
    <dgm:pt modelId="{05C6A4A9-5452-4504-97BD-4EA976DEDCE2}" type="pres">
      <dgm:prSet presAssocID="{230B681C-27E9-459A-9CEC-6D7C7E523AC6}" presName="rootComposite" presStyleCnt="0"/>
      <dgm:spPr/>
    </dgm:pt>
    <dgm:pt modelId="{40F251CE-22D4-4F7B-A3D5-2FED5747841D}" type="pres">
      <dgm:prSet presAssocID="{230B681C-27E9-459A-9CEC-6D7C7E523AC6}" presName="rootText" presStyleLbl="node1" presStyleIdx="2" presStyleCnt="3"/>
      <dgm:spPr/>
      <dgm:t>
        <a:bodyPr/>
        <a:lstStyle/>
        <a:p>
          <a:endParaRPr lang="ru-RU"/>
        </a:p>
      </dgm:t>
    </dgm:pt>
    <dgm:pt modelId="{2F6AA668-E468-4971-BC55-D1F6EC6633CE}" type="pres">
      <dgm:prSet presAssocID="{230B681C-27E9-459A-9CEC-6D7C7E523AC6}" presName="rootConnector" presStyleLbl="node1" presStyleIdx="2" presStyleCnt="3"/>
      <dgm:spPr/>
      <dgm:t>
        <a:bodyPr/>
        <a:lstStyle/>
        <a:p>
          <a:endParaRPr lang="ru-RU"/>
        </a:p>
      </dgm:t>
    </dgm:pt>
    <dgm:pt modelId="{E5673E32-61FB-4866-B4C0-70E6D8A08267}" type="pres">
      <dgm:prSet presAssocID="{230B681C-27E9-459A-9CEC-6D7C7E523AC6}" presName="childShape" presStyleCnt="0"/>
      <dgm:spPr/>
    </dgm:pt>
  </dgm:ptLst>
  <dgm:cxnLst>
    <dgm:cxn modelId="{00982775-9CF3-4E02-9A1F-58523E174AFE}" type="presOf" srcId="{D5D59C82-1EDF-4C15-88D0-38367D62CF86}" destId="{293C0C98-1F16-4C87-B4E8-C2059585A964}" srcOrd="0" destOrd="0" presId="urn:microsoft.com/office/officeart/2005/8/layout/hierarchy3"/>
    <dgm:cxn modelId="{77BD34AE-04E7-46E0-9766-3BACEFC1468C}" srcId="{FCAF9C57-93A3-4C81-B9C1-E8BB9E1DAD14}" destId="{557FA90B-2086-4E7C-9D07-F98B0867FDDB}" srcOrd="0" destOrd="0" parTransId="{91FC57D9-29F0-4945-9157-4B38EC592EBE}" sibTransId="{0B3F43E6-1848-4F30-932C-762BB9B58E9B}"/>
    <dgm:cxn modelId="{E43E9C31-FF0B-4A9C-AAB2-B4DBC7CF6DF0}" type="presOf" srcId="{1BF0A1B2-34F6-4E30-9BE2-03F83874592D}" destId="{DC3D3748-2110-4CE2-ABF5-3EC02B44409C}" srcOrd="0" destOrd="0" presId="urn:microsoft.com/office/officeart/2005/8/layout/hierarchy3"/>
    <dgm:cxn modelId="{C7A4D176-295F-44F2-9D2D-878211CEB528}" type="presOf" srcId="{3CC2CC3B-E4C9-4D18-9B85-3954E96B2442}" destId="{B01FE91F-5D7D-40BD-B638-8444689E637E}" srcOrd="0" destOrd="0" presId="urn:microsoft.com/office/officeart/2005/8/layout/hierarchy3"/>
    <dgm:cxn modelId="{DEE09824-0ED3-4375-9806-FEEC5D39160B}" srcId="{0DA30032-9718-40F4-AD4F-21CE445FC60B}" destId="{3CC2CC3B-E4C9-4D18-9B85-3954E96B2442}" srcOrd="0" destOrd="0" parTransId="{059FB8BC-43C3-44BB-8558-28CC5CFC21DD}" sibTransId="{77CE77FE-BF22-4FDF-9630-F62B47542625}"/>
    <dgm:cxn modelId="{BB52E8E4-72B8-46B9-A862-68298A403B6E}" srcId="{0DA30032-9718-40F4-AD4F-21CE445FC60B}" destId="{230B681C-27E9-459A-9CEC-6D7C7E523AC6}" srcOrd="2" destOrd="0" parTransId="{442BC8E1-7A1A-4965-B64D-9BF8C59E2920}" sibTransId="{BF99AC8E-06AD-42D7-ABC4-D73ABA012C5F}"/>
    <dgm:cxn modelId="{51E47F32-9C94-4F9A-A06F-C6AEC8B65CFA}" type="presOf" srcId="{230B681C-27E9-459A-9CEC-6D7C7E523AC6}" destId="{2F6AA668-E468-4971-BC55-D1F6EC6633CE}" srcOrd="1" destOrd="0" presId="urn:microsoft.com/office/officeart/2005/8/layout/hierarchy3"/>
    <dgm:cxn modelId="{ECF62230-3032-468B-9687-AF870212D387}" type="presOf" srcId="{230B681C-27E9-459A-9CEC-6D7C7E523AC6}" destId="{40F251CE-22D4-4F7B-A3D5-2FED5747841D}" srcOrd="0" destOrd="0" presId="urn:microsoft.com/office/officeart/2005/8/layout/hierarchy3"/>
    <dgm:cxn modelId="{1133EAFB-38A6-4589-BA45-46293F13E296}" srcId="{0DA30032-9718-40F4-AD4F-21CE445FC60B}" destId="{FCAF9C57-93A3-4C81-B9C1-E8BB9E1DAD14}" srcOrd="1" destOrd="0" parTransId="{C2235C31-2C15-45E5-A858-0F9CE14F1F65}" sibTransId="{5724D21E-2328-41C4-A9E7-60192FD8C058}"/>
    <dgm:cxn modelId="{DCF097B3-69AF-46AD-8E85-C20EA3BC4A51}" type="presOf" srcId="{557FA90B-2086-4E7C-9D07-F98B0867FDDB}" destId="{A2946D1D-B950-47B9-8C1F-3B47C6F55DB7}" srcOrd="0" destOrd="0" presId="urn:microsoft.com/office/officeart/2005/8/layout/hierarchy3"/>
    <dgm:cxn modelId="{74F92A80-AA05-4180-B86C-ABE7673011C2}" type="presOf" srcId="{0DA30032-9718-40F4-AD4F-21CE445FC60B}" destId="{A256ACB6-31A7-4854-A22F-E00A94E2E338}" srcOrd="0" destOrd="0" presId="urn:microsoft.com/office/officeart/2005/8/layout/hierarchy3"/>
    <dgm:cxn modelId="{AE68D131-E307-42A9-8400-95C2A72D89D0}" type="presOf" srcId="{91FC57D9-29F0-4945-9157-4B38EC592EBE}" destId="{375A2BA5-204F-4A32-98CB-A3C204E2804E}" srcOrd="0" destOrd="0" presId="urn:microsoft.com/office/officeart/2005/8/layout/hierarchy3"/>
    <dgm:cxn modelId="{3869859A-E53F-4112-ACD3-6C260F48BE3D}" type="presOf" srcId="{FCAF9C57-93A3-4C81-B9C1-E8BB9E1DAD14}" destId="{7D753227-4925-47F6-881D-B002165CFB6E}" srcOrd="1" destOrd="0" presId="urn:microsoft.com/office/officeart/2005/8/layout/hierarchy3"/>
    <dgm:cxn modelId="{584A8ACB-5F5D-407A-972A-4542E97B9E77}" srcId="{3CC2CC3B-E4C9-4D18-9B85-3954E96B2442}" destId="{D5D59C82-1EDF-4C15-88D0-38367D62CF86}" srcOrd="0" destOrd="0" parTransId="{1BF0A1B2-34F6-4E30-9BE2-03F83874592D}" sibTransId="{0A9C1A3F-2B74-4028-B4FC-6576D931078A}"/>
    <dgm:cxn modelId="{4A894D40-31D7-4E66-8684-9793EE8915D0}" type="presOf" srcId="{3CC2CC3B-E4C9-4D18-9B85-3954E96B2442}" destId="{802396BA-A701-4225-8BFB-E64F0C9117DE}" srcOrd="1" destOrd="0" presId="urn:microsoft.com/office/officeart/2005/8/layout/hierarchy3"/>
    <dgm:cxn modelId="{89B680EB-F806-4A1D-B235-FB8B9799F1A1}" type="presOf" srcId="{FCAF9C57-93A3-4C81-B9C1-E8BB9E1DAD14}" destId="{9224E27C-1F64-4F5B-B8C7-CBF4C15E2C20}" srcOrd="0" destOrd="0" presId="urn:microsoft.com/office/officeart/2005/8/layout/hierarchy3"/>
    <dgm:cxn modelId="{5442D5FA-DC35-4503-8589-55CF781856D6}" type="presParOf" srcId="{A256ACB6-31A7-4854-A22F-E00A94E2E338}" destId="{70B37E12-F757-4E2B-B382-658F72C1703A}" srcOrd="0" destOrd="0" presId="urn:microsoft.com/office/officeart/2005/8/layout/hierarchy3"/>
    <dgm:cxn modelId="{897B6A16-B198-420D-93AD-90845A662C1D}" type="presParOf" srcId="{70B37E12-F757-4E2B-B382-658F72C1703A}" destId="{8B667218-C5C4-45DD-971E-C40B786A5394}" srcOrd="0" destOrd="0" presId="urn:microsoft.com/office/officeart/2005/8/layout/hierarchy3"/>
    <dgm:cxn modelId="{D82AC2B0-D3F9-4B77-B746-C998CFFD7AE1}" type="presParOf" srcId="{8B667218-C5C4-45DD-971E-C40B786A5394}" destId="{B01FE91F-5D7D-40BD-B638-8444689E637E}" srcOrd="0" destOrd="0" presId="urn:microsoft.com/office/officeart/2005/8/layout/hierarchy3"/>
    <dgm:cxn modelId="{B53A5AE4-BC48-46CE-99FA-792F3431FC3A}" type="presParOf" srcId="{8B667218-C5C4-45DD-971E-C40B786A5394}" destId="{802396BA-A701-4225-8BFB-E64F0C9117DE}" srcOrd="1" destOrd="0" presId="urn:microsoft.com/office/officeart/2005/8/layout/hierarchy3"/>
    <dgm:cxn modelId="{21403326-C66B-42E0-9AD7-B60F0B03C397}" type="presParOf" srcId="{70B37E12-F757-4E2B-B382-658F72C1703A}" destId="{92BC12E3-0AF9-46D1-AC78-1C4BE78FADD8}" srcOrd="1" destOrd="0" presId="urn:microsoft.com/office/officeart/2005/8/layout/hierarchy3"/>
    <dgm:cxn modelId="{1B370CA3-8124-430D-A3BF-CC93E9F694A4}" type="presParOf" srcId="{92BC12E3-0AF9-46D1-AC78-1C4BE78FADD8}" destId="{DC3D3748-2110-4CE2-ABF5-3EC02B44409C}" srcOrd="0" destOrd="0" presId="urn:microsoft.com/office/officeart/2005/8/layout/hierarchy3"/>
    <dgm:cxn modelId="{158898CB-FB90-4494-997C-11DA853F8CEB}" type="presParOf" srcId="{92BC12E3-0AF9-46D1-AC78-1C4BE78FADD8}" destId="{293C0C98-1F16-4C87-B4E8-C2059585A964}" srcOrd="1" destOrd="0" presId="urn:microsoft.com/office/officeart/2005/8/layout/hierarchy3"/>
    <dgm:cxn modelId="{F76DF7C7-2436-40DC-8A0B-7EB0BC643E29}" type="presParOf" srcId="{A256ACB6-31A7-4854-A22F-E00A94E2E338}" destId="{281AFA9F-B519-49C9-998C-295A50E62FA1}" srcOrd="1" destOrd="0" presId="urn:microsoft.com/office/officeart/2005/8/layout/hierarchy3"/>
    <dgm:cxn modelId="{EB1BACCA-3D3E-41AA-BB9A-4CB302CB921B}" type="presParOf" srcId="{281AFA9F-B519-49C9-998C-295A50E62FA1}" destId="{343040C7-B493-408E-9223-A8D68429BAF8}" srcOrd="0" destOrd="0" presId="urn:microsoft.com/office/officeart/2005/8/layout/hierarchy3"/>
    <dgm:cxn modelId="{FE6FC719-41E3-4FFA-8C30-8A4A1637AAE1}" type="presParOf" srcId="{343040C7-B493-408E-9223-A8D68429BAF8}" destId="{9224E27C-1F64-4F5B-B8C7-CBF4C15E2C20}" srcOrd="0" destOrd="0" presId="urn:microsoft.com/office/officeart/2005/8/layout/hierarchy3"/>
    <dgm:cxn modelId="{F12ED9E0-6C37-4F9C-8DD4-534E6AE7B0E0}" type="presParOf" srcId="{343040C7-B493-408E-9223-A8D68429BAF8}" destId="{7D753227-4925-47F6-881D-B002165CFB6E}" srcOrd="1" destOrd="0" presId="urn:microsoft.com/office/officeart/2005/8/layout/hierarchy3"/>
    <dgm:cxn modelId="{04AF1808-1BC0-4C8E-AE72-388472429408}" type="presParOf" srcId="{281AFA9F-B519-49C9-998C-295A50E62FA1}" destId="{7E582DB5-362F-457B-9039-4FE21B03BAF1}" srcOrd="1" destOrd="0" presId="urn:microsoft.com/office/officeart/2005/8/layout/hierarchy3"/>
    <dgm:cxn modelId="{96AC0241-3592-4647-83A5-536D60C6F55E}" type="presParOf" srcId="{7E582DB5-362F-457B-9039-4FE21B03BAF1}" destId="{375A2BA5-204F-4A32-98CB-A3C204E2804E}" srcOrd="0" destOrd="0" presId="urn:microsoft.com/office/officeart/2005/8/layout/hierarchy3"/>
    <dgm:cxn modelId="{37AB285A-F30F-4890-8425-74E01BAA88EA}" type="presParOf" srcId="{7E582DB5-362F-457B-9039-4FE21B03BAF1}" destId="{A2946D1D-B950-47B9-8C1F-3B47C6F55DB7}" srcOrd="1" destOrd="0" presId="urn:microsoft.com/office/officeart/2005/8/layout/hierarchy3"/>
    <dgm:cxn modelId="{D993D793-82B0-439C-871B-F6BE261B72CA}" type="presParOf" srcId="{A256ACB6-31A7-4854-A22F-E00A94E2E338}" destId="{C6C1BBA8-A311-4351-92CB-843ADF207276}" srcOrd="2" destOrd="0" presId="urn:microsoft.com/office/officeart/2005/8/layout/hierarchy3"/>
    <dgm:cxn modelId="{A89936B9-4096-42FF-82E7-4BB6F3CAF558}" type="presParOf" srcId="{C6C1BBA8-A311-4351-92CB-843ADF207276}" destId="{05C6A4A9-5452-4504-97BD-4EA976DEDCE2}" srcOrd="0" destOrd="0" presId="urn:microsoft.com/office/officeart/2005/8/layout/hierarchy3"/>
    <dgm:cxn modelId="{81ECE446-AB8C-4166-8040-B4C301A4A861}" type="presParOf" srcId="{05C6A4A9-5452-4504-97BD-4EA976DEDCE2}" destId="{40F251CE-22D4-4F7B-A3D5-2FED5747841D}" srcOrd="0" destOrd="0" presId="urn:microsoft.com/office/officeart/2005/8/layout/hierarchy3"/>
    <dgm:cxn modelId="{1FA7D2B2-C93E-4BEA-9942-1C7E085C3F5C}" type="presParOf" srcId="{05C6A4A9-5452-4504-97BD-4EA976DEDCE2}" destId="{2F6AA668-E468-4971-BC55-D1F6EC6633CE}" srcOrd="1" destOrd="0" presId="urn:microsoft.com/office/officeart/2005/8/layout/hierarchy3"/>
    <dgm:cxn modelId="{CB036303-48AD-4D77-9D90-647A8342DF72}" type="presParOf" srcId="{C6C1BBA8-A311-4351-92CB-843ADF207276}" destId="{E5673E32-61FB-4866-B4C0-70E6D8A0826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A1D9E-3F09-488B-996C-2A598AEDA8F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1DCF06-A5E1-49C4-8306-86BF25021C4A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000" dirty="0" smtClean="0"/>
            <a:t>Региональная рабочая группа</a:t>
          </a:r>
          <a:endParaRPr lang="ru-RU" sz="2000" dirty="0"/>
        </a:p>
      </dgm:t>
    </dgm:pt>
    <dgm:pt modelId="{7C08BA84-3FC7-4E27-80F6-39D0E5340FE7}" type="parTrans" cxnId="{D5B6B12A-ACB9-4DB1-BD84-E5D4F5B078A7}">
      <dgm:prSet/>
      <dgm:spPr/>
      <dgm:t>
        <a:bodyPr/>
        <a:lstStyle/>
        <a:p>
          <a:endParaRPr lang="ru-RU"/>
        </a:p>
      </dgm:t>
    </dgm:pt>
    <dgm:pt modelId="{4A250CA9-C6EB-4304-B4FE-E40283D1E23C}" type="sibTrans" cxnId="{D5B6B12A-ACB9-4DB1-BD84-E5D4F5B078A7}">
      <dgm:prSet/>
      <dgm:spPr/>
      <dgm:t>
        <a:bodyPr/>
        <a:lstStyle/>
        <a:p>
          <a:endParaRPr lang="ru-RU"/>
        </a:p>
      </dgm:t>
    </dgm:pt>
    <dgm:pt modelId="{47429A45-DA12-4B28-92C5-7497821EC919}">
      <dgm:prSet phldrT="[Текст]"/>
      <dgm:spPr/>
      <dgm:t>
        <a:bodyPr/>
        <a:lstStyle/>
        <a:p>
          <a:endParaRPr lang="ru-RU" sz="1000" dirty="0"/>
        </a:p>
      </dgm:t>
    </dgm:pt>
    <dgm:pt modelId="{CE6D5B04-EDA5-4A1D-878E-7C692E71E9B9}" type="parTrans" cxnId="{5B377058-F566-44A2-BFDC-43C5F04F0AB9}">
      <dgm:prSet/>
      <dgm:spPr/>
      <dgm:t>
        <a:bodyPr/>
        <a:lstStyle/>
        <a:p>
          <a:endParaRPr lang="ru-RU"/>
        </a:p>
      </dgm:t>
    </dgm:pt>
    <dgm:pt modelId="{733B3401-AEBE-48E6-BC44-B73F1CD437A1}" type="sibTrans" cxnId="{5B377058-F566-44A2-BFDC-43C5F04F0AB9}">
      <dgm:prSet/>
      <dgm:spPr/>
      <dgm:t>
        <a:bodyPr/>
        <a:lstStyle/>
        <a:p>
          <a:endParaRPr lang="ru-RU"/>
        </a:p>
      </dgm:t>
    </dgm:pt>
    <dgm:pt modelId="{0A85A0FE-E2A7-450D-B313-F3AA99AA971F}">
      <dgm:prSet phldrT="[Текст]" custT="1"/>
      <dgm:spPr/>
      <dgm:t>
        <a:bodyPr/>
        <a:lstStyle/>
        <a:p>
          <a:r>
            <a:rPr lang="ru-RU" sz="1200" b="1" dirty="0" err="1" smtClean="0"/>
            <a:t>МОиН</a:t>
          </a:r>
          <a:r>
            <a:rPr lang="ru-RU" sz="1200" b="1" dirty="0" smtClean="0"/>
            <a:t> РБ</a:t>
          </a:r>
          <a:endParaRPr lang="ru-RU" sz="1200" b="1" dirty="0"/>
        </a:p>
      </dgm:t>
    </dgm:pt>
    <dgm:pt modelId="{FE56BEF9-DDA7-4B05-B012-8ECC2A86EFE4}" type="parTrans" cxnId="{DC97BEA6-41F1-4BBE-844F-F2A4150E04D6}">
      <dgm:prSet/>
      <dgm:spPr/>
      <dgm:t>
        <a:bodyPr/>
        <a:lstStyle/>
        <a:p>
          <a:endParaRPr lang="ru-RU"/>
        </a:p>
      </dgm:t>
    </dgm:pt>
    <dgm:pt modelId="{3B6DD224-15FC-4AF8-B2EE-2285FB288AB5}" type="sibTrans" cxnId="{DC97BEA6-41F1-4BBE-844F-F2A4150E04D6}">
      <dgm:prSet/>
      <dgm:spPr/>
      <dgm:t>
        <a:bodyPr/>
        <a:lstStyle/>
        <a:p>
          <a:endParaRPr lang="ru-RU"/>
        </a:p>
      </dgm:t>
    </dgm:pt>
    <dgm:pt modelId="{AE916885-5AE8-4AC8-9D48-97607E2689F8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Муниципальная рабочая группа</a:t>
          </a:r>
          <a:endParaRPr lang="ru-RU" sz="1800" dirty="0"/>
        </a:p>
      </dgm:t>
    </dgm:pt>
    <dgm:pt modelId="{0E22D222-A162-4951-A0D6-0AF5C20F8F0E}" type="parTrans" cxnId="{6514CC3E-6F85-44D7-BBC8-FE96A1C6F858}">
      <dgm:prSet/>
      <dgm:spPr/>
      <dgm:t>
        <a:bodyPr/>
        <a:lstStyle/>
        <a:p>
          <a:endParaRPr lang="ru-RU"/>
        </a:p>
      </dgm:t>
    </dgm:pt>
    <dgm:pt modelId="{48396705-0581-4EA5-B49D-3E57C362F8A8}" type="sibTrans" cxnId="{6514CC3E-6F85-44D7-BBC8-FE96A1C6F858}">
      <dgm:prSet/>
      <dgm:spPr/>
      <dgm:t>
        <a:bodyPr/>
        <a:lstStyle/>
        <a:p>
          <a:endParaRPr lang="ru-RU"/>
        </a:p>
      </dgm:t>
    </dgm:pt>
    <dgm:pt modelId="{942FD8B1-D17F-48F3-9EFC-AA54B6DA4E04}">
      <dgm:prSet phldrT="[Текст]" custT="1"/>
      <dgm:spPr/>
      <dgm:t>
        <a:bodyPr/>
        <a:lstStyle/>
        <a:p>
          <a:r>
            <a:rPr lang="ru-RU" sz="1200" b="1" dirty="0" smtClean="0"/>
            <a:t>Муниципальные методические службы</a:t>
          </a:r>
          <a:endParaRPr lang="ru-RU" sz="1200" b="1" dirty="0"/>
        </a:p>
      </dgm:t>
    </dgm:pt>
    <dgm:pt modelId="{724A96AD-2643-4C31-B3DB-AF55E21F694C}" type="parTrans" cxnId="{E448D32A-C1CA-4C3B-B018-E1F709E28267}">
      <dgm:prSet/>
      <dgm:spPr/>
      <dgm:t>
        <a:bodyPr/>
        <a:lstStyle/>
        <a:p>
          <a:endParaRPr lang="ru-RU"/>
        </a:p>
      </dgm:t>
    </dgm:pt>
    <dgm:pt modelId="{DA265A92-404F-44C7-8166-556834653EF8}" type="sibTrans" cxnId="{E448D32A-C1CA-4C3B-B018-E1F709E28267}">
      <dgm:prSet/>
      <dgm:spPr/>
      <dgm:t>
        <a:bodyPr/>
        <a:lstStyle/>
        <a:p>
          <a:endParaRPr lang="ru-RU"/>
        </a:p>
      </dgm:t>
    </dgm:pt>
    <dgm:pt modelId="{D840089F-C404-4935-B6F8-5311E727A55C}">
      <dgm:prSet phldrT="[Текст]" custT="1"/>
      <dgm:spPr/>
      <dgm:t>
        <a:bodyPr/>
        <a:lstStyle/>
        <a:p>
          <a:r>
            <a:rPr lang="ru-RU" sz="1200" b="1" dirty="0" smtClean="0"/>
            <a:t>Представители городского или муниципального совета</a:t>
          </a:r>
          <a:endParaRPr lang="ru-RU" sz="1200" b="1" dirty="0"/>
        </a:p>
      </dgm:t>
    </dgm:pt>
    <dgm:pt modelId="{647A4154-2F47-461B-93CC-E1A3AD6947C3}" type="parTrans" cxnId="{84190C94-7268-4B55-9A70-6B14E1462391}">
      <dgm:prSet/>
      <dgm:spPr/>
      <dgm:t>
        <a:bodyPr/>
        <a:lstStyle/>
        <a:p>
          <a:endParaRPr lang="ru-RU"/>
        </a:p>
      </dgm:t>
    </dgm:pt>
    <dgm:pt modelId="{CF3B730A-B9E5-40CC-95D1-EF3E7C96CC36}" type="sibTrans" cxnId="{84190C94-7268-4B55-9A70-6B14E1462391}">
      <dgm:prSet/>
      <dgm:spPr/>
      <dgm:t>
        <a:bodyPr/>
        <a:lstStyle/>
        <a:p>
          <a:endParaRPr lang="ru-RU"/>
        </a:p>
      </dgm:t>
    </dgm:pt>
    <dgm:pt modelId="{E3DA43AC-2A3A-4E17-9DF8-29AE66C018CF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/>
            <a:t>Школьная команда</a:t>
          </a:r>
          <a:endParaRPr lang="ru-RU" sz="2000" dirty="0"/>
        </a:p>
      </dgm:t>
    </dgm:pt>
    <dgm:pt modelId="{E1EA73EF-ECF6-48FF-9A12-47B57E038BE9}" type="parTrans" cxnId="{0C80921A-A0DC-49EE-83D5-AF3F1D24777C}">
      <dgm:prSet/>
      <dgm:spPr/>
      <dgm:t>
        <a:bodyPr/>
        <a:lstStyle/>
        <a:p>
          <a:endParaRPr lang="ru-RU"/>
        </a:p>
      </dgm:t>
    </dgm:pt>
    <dgm:pt modelId="{0941AEFD-C660-4A80-A1D0-45F561F7A673}" type="sibTrans" cxnId="{0C80921A-A0DC-49EE-83D5-AF3F1D24777C}">
      <dgm:prSet/>
      <dgm:spPr/>
      <dgm:t>
        <a:bodyPr/>
        <a:lstStyle/>
        <a:p>
          <a:endParaRPr lang="ru-RU"/>
        </a:p>
      </dgm:t>
    </dgm:pt>
    <dgm:pt modelId="{87AEA7C8-8C8E-4D84-A598-7061301AF60C}">
      <dgm:prSet phldrT="[Текст]"/>
      <dgm:spPr/>
      <dgm:t>
        <a:bodyPr/>
        <a:lstStyle/>
        <a:p>
          <a:r>
            <a:rPr lang="ru-RU" b="1" dirty="0" smtClean="0"/>
            <a:t>Представитель муниципальных органов управления</a:t>
          </a:r>
          <a:endParaRPr lang="ru-RU" b="1" dirty="0"/>
        </a:p>
      </dgm:t>
    </dgm:pt>
    <dgm:pt modelId="{D88B8A26-A8F0-48B6-9B66-61C9DEB0FB18}" type="parTrans" cxnId="{EBE15C17-5365-4266-994D-B172A39BE8CD}">
      <dgm:prSet/>
      <dgm:spPr/>
      <dgm:t>
        <a:bodyPr/>
        <a:lstStyle/>
        <a:p>
          <a:endParaRPr lang="ru-RU"/>
        </a:p>
      </dgm:t>
    </dgm:pt>
    <dgm:pt modelId="{8EB746C6-BE67-4E09-BE0F-646202E72CBB}" type="sibTrans" cxnId="{EBE15C17-5365-4266-994D-B172A39BE8CD}">
      <dgm:prSet/>
      <dgm:spPr/>
      <dgm:t>
        <a:bodyPr/>
        <a:lstStyle/>
        <a:p>
          <a:endParaRPr lang="ru-RU"/>
        </a:p>
      </dgm:t>
    </dgm:pt>
    <dgm:pt modelId="{2CC205C3-0478-4B02-9744-98DAC15A5FC0}">
      <dgm:prSet phldrT="[Текст]"/>
      <dgm:spPr/>
      <dgm:t>
        <a:bodyPr/>
        <a:lstStyle/>
        <a:p>
          <a:r>
            <a:rPr lang="ru-RU" b="1" dirty="0" smtClean="0"/>
            <a:t>Администрация школы</a:t>
          </a:r>
          <a:endParaRPr lang="ru-RU" b="1" dirty="0"/>
        </a:p>
      </dgm:t>
    </dgm:pt>
    <dgm:pt modelId="{E9694E7C-AE40-4726-B216-57D9B4D67D53}" type="parTrans" cxnId="{861F0659-9521-4C26-99DF-416E6D81511D}">
      <dgm:prSet/>
      <dgm:spPr/>
      <dgm:t>
        <a:bodyPr/>
        <a:lstStyle/>
        <a:p>
          <a:endParaRPr lang="ru-RU"/>
        </a:p>
      </dgm:t>
    </dgm:pt>
    <dgm:pt modelId="{BD1E5055-C481-47DB-A008-4A450991A121}" type="sibTrans" cxnId="{861F0659-9521-4C26-99DF-416E6D81511D}">
      <dgm:prSet/>
      <dgm:spPr/>
      <dgm:t>
        <a:bodyPr/>
        <a:lstStyle/>
        <a:p>
          <a:endParaRPr lang="ru-RU"/>
        </a:p>
      </dgm:t>
    </dgm:pt>
    <dgm:pt modelId="{DD7F5B8F-D779-4190-A6AE-62C96F488B17}">
      <dgm:prSet phldrT="[Текст]"/>
      <dgm:spPr/>
      <dgm:t>
        <a:bodyPr/>
        <a:lstStyle/>
        <a:p>
          <a:r>
            <a:rPr lang="ru-RU" b="1" dirty="0" smtClean="0"/>
            <a:t>Заведующие </a:t>
          </a:r>
          <a:r>
            <a:rPr lang="ru-RU" b="1" dirty="0" err="1" smtClean="0"/>
            <a:t>методобъединениями</a:t>
          </a:r>
          <a:endParaRPr lang="ru-RU" b="1" dirty="0"/>
        </a:p>
      </dgm:t>
    </dgm:pt>
    <dgm:pt modelId="{56DC73F9-3392-4C2F-8195-1CBDA40E059E}" type="parTrans" cxnId="{1450F4C8-2859-4553-A7EA-2ACC9437B910}">
      <dgm:prSet/>
      <dgm:spPr/>
      <dgm:t>
        <a:bodyPr/>
        <a:lstStyle/>
        <a:p>
          <a:endParaRPr lang="ru-RU"/>
        </a:p>
      </dgm:t>
    </dgm:pt>
    <dgm:pt modelId="{F2890898-AB2D-4B2E-8F26-614B3421191A}" type="sibTrans" cxnId="{1450F4C8-2859-4553-A7EA-2ACC9437B910}">
      <dgm:prSet/>
      <dgm:spPr/>
      <dgm:t>
        <a:bodyPr/>
        <a:lstStyle/>
        <a:p>
          <a:endParaRPr lang="ru-RU"/>
        </a:p>
      </dgm:t>
    </dgm:pt>
    <dgm:pt modelId="{1A45F876-0B43-4DFD-8134-DF6DBEC93070}">
      <dgm:prSet phldrT="[Текст]"/>
      <dgm:spPr/>
      <dgm:t>
        <a:bodyPr/>
        <a:lstStyle/>
        <a:p>
          <a:r>
            <a:rPr lang="ru-RU" b="1" dirty="0" smtClean="0"/>
            <a:t>Учителя</a:t>
          </a:r>
          <a:endParaRPr lang="ru-RU" b="1" dirty="0"/>
        </a:p>
      </dgm:t>
    </dgm:pt>
    <dgm:pt modelId="{3A7B266B-5D86-418C-9ADD-E365F2E70375}" type="parTrans" cxnId="{5AD98256-F3D4-467A-BFBC-5AB7123CCE54}">
      <dgm:prSet/>
      <dgm:spPr/>
      <dgm:t>
        <a:bodyPr/>
        <a:lstStyle/>
        <a:p>
          <a:endParaRPr lang="ru-RU"/>
        </a:p>
      </dgm:t>
    </dgm:pt>
    <dgm:pt modelId="{338CDDD6-6420-4A37-A512-78F1B815FF7E}" type="sibTrans" cxnId="{5AD98256-F3D4-467A-BFBC-5AB7123CCE54}">
      <dgm:prSet/>
      <dgm:spPr/>
      <dgm:t>
        <a:bodyPr/>
        <a:lstStyle/>
        <a:p>
          <a:endParaRPr lang="ru-RU"/>
        </a:p>
      </dgm:t>
    </dgm:pt>
    <dgm:pt modelId="{16E30ADC-9CAD-48DF-A418-89187B509DE5}">
      <dgm:prSet phldrT="[Текст]"/>
      <dgm:spPr/>
      <dgm:t>
        <a:bodyPr/>
        <a:lstStyle/>
        <a:p>
          <a:r>
            <a:rPr lang="ru-RU" b="1" dirty="0" smtClean="0"/>
            <a:t>Представители ГОУ</a:t>
          </a:r>
          <a:endParaRPr lang="ru-RU" b="1" dirty="0"/>
        </a:p>
      </dgm:t>
    </dgm:pt>
    <dgm:pt modelId="{64381BC0-FE71-4A5A-8D73-D799A58424C3}" type="parTrans" cxnId="{DDE60C6F-1427-40B5-82B4-5E8568A0E620}">
      <dgm:prSet/>
      <dgm:spPr/>
      <dgm:t>
        <a:bodyPr/>
        <a:lstStyle/>
        <a:p>
          <a:endParaRPr lang="ru-RU"/>
        </a:p>
      </dgm:t>
    </dgm:pt>
    <dgm:pt modelId="{C7626F67-A6ED-4319-9EBF-E0CB31E14088}" type="sibTrans" cxnId="{DDE60C6F-1427-40B5-82B4-5E8568A0E620}">
      <dgm:prSet/>
      <dgm:spPr/>
      <dgm:t>
        <a:bodyPr/>
        <a:lstStyle/>
        <a:p>
          <a:endParaRPr lang="ru-RU"/>
        </a:p>
      </dgm:t>
    </dgm:pt>
    <dgm:pt modelId="{8B509048-255B-4E85-8186-A33453974A2A}">
      <dgm:prSet phldrT="[Текст]" custT="1"/>
      <dgm:spPr/>
      <dgm:t>
        <a:bodyPr/>
        <a:lstStyle/>
        <a:p>
          <a:r>
            <a:rPr lang="ru-RU" sz="1200" b="1" dirty="0" smtClean="0"/>
            <a:t>Организации, которые могут обеспечить обогащение образовательной среды в школах с НОР</a:t>
          </a:r>
          <a:endParaRPr lang="ru-RU" sz="1200" b="1" dirty="0"/>
        </a:p>
      </dgm:t>
    </dgm:pt>
    <dgm:pt modelId="{9C356D45-A914-41A1-996A-48B34B9114D7}" type="parTrans" cxnId="{9EDD3FBD-703F-41C0-924E-757C094E1BEF}">
      <dgm:prSet/>
      <dgm:spPr/>
      <dgm:t>
        <a:bodyPr/>
        <a:lstStyle/>
        <a:p>
          <a:endParaRPr lang="ru-RU"/>
        </a:p>
      </dgm:t>
    </dgm:pt>
    <dgm:pt modelId="{CF39BE57-6556-4157-A3AD-82C6F22DB80C}" type="sibTrans" cxnId="{9EDD3FBD-703F-41C0-924E-757C094E1BEF}">
      <dgm:prSet/>
      <dgm:spPr/>
      <dgm:t>
        <a:bodyPr/>
        <a:lstStyle/>
        <a:p>
          <a:endParaRPr lang="ru-RU"/>
        </a:p>
      </dgm:t>
    </dgm:pt>
    <dgm:pt modelId="{9D363247-A95E-487B-A70D-95C4E2EC2508}">
      <dgm:prSet phldrT="[Текст]" custT="1"/>
      <dgm:spPr/>
      <dgm:t>
        <a:bodyPr/>
        <a:lstStyle/>
        <a:p>
          <a:r>
            <a:rPr lang="ru-RU" sz="1200" b="1" dirty="0" smtClean="0"/>
            <a:t>Представители муниципального управления образованием</a:t>
          </a:r>
          <a:endParaRPr lang="ru-RU" sz="1200" b="1" dirty="0"/>
        </a:p>
      </dgm:t>
    </dgm:pt>
    <dgm:pt modelId="{45FFE717-D8BA-4992-A2C8-A6D86DF7FF6E}" type="parTrans" cxnId="{9340DA9C-D52E-4D3C-BC9F-8987CA0F6B11}">
      <dgm:prSet/>
      <dgm:spPr/>
      <dgm:t>
        <a:bodyPr/>
        <a:lstStyle/>
        <a:p>
          <a:endParaRPr lang="ru-RU"/>
        </a:p>
      </dgm:t>
    </dgm:pt>
    <dgm:pt modelId="{16929040-BCA4-499A-8FCD-2FEE6CF57EA8}" type="sibTrans" cxnId="{9340DA9C-D52E-4D3C-BC9F-8987CA0F6B11}">
      <dgm:prSet/>
      <dgm:spPr/>
      <dgm:t>
        <a:bodyPr/>
        <a:lstStyle/>
        <a:p>
          <a:endParaRPr lang="ru-RU"/>
        </a:p>
      </dgm:t>
    </dgm:pt>
    <dgm:pt modelId="{45A89FAE-0C93-4713-A4E1-55A93561F26A}">
      <dgm:prSet phldrT="[Текст]" custT="1"/>
      <dgm:spPr/>
      <dgm:t>
        <a:bodyPr/>
        <a:lstStyle/>
        <a:p>
          <a:r>
            <a:rPr lang="ru-RU" sz="1200" b="1" dirty="0" err="1" smtClean="0"/>
            <a:t>РЦОиОКО</a:t>
          </a:r>
          <a:endParaRPr lang="ru-RU" sz="1200" b="1" dirty="0"/>
        </a:p>
      </dgm:t>
    </dgm:pt>
    <dgm:pt modelId="{F5DFC259-13DB-4D9A-B97B-24A756C8ADA9}" type="parTrans" cxnId="{2F48F8FE-F427-4E08-BE49-DE994FABF619}">
      <dgm:prSet/>
      <dgm:spPr/>
      <dgm:t>
        <a:bodyPr/>
        <a:lstStyle/>
        <a:p>
          <a:endParaRPr lang="ru-RU"/>
        </a:p>
      </dgm:t>
    </dgm:pt>
    <dgm:pt modelId="{9EFFF87F-3A83-4A08-81B5-D8369D46CFF5}" type="sibTrans" cxnId="{2F48F8FE-F427-4E08-BE49-DE994FABF619}">
      <dgm:prSet/>
      <dgm:spPr/>
      <dgm:t>
        <a:bodyPr/>
        <a:lstStyle/>
        <a:p>
          <a:endParaRPr lang="ru-RU"/>
        </a:p>
      </dgm:t>
    </dgm:pt>
    <dgm:pt modelId="{4715E549-257A-4F19-BED1-5EF7A252D2C4}">
      <dgm:prSet phldrT="[Текст]" custT="1"/>
      <dgm:spPr/>
      <dgm:t>
        <a:bodyPr/>
        <a:lstStyle/>
        <a:p>
          <a:r>
            <a:rPr lang="ru-RU" sz="1200" b="1" dirty="0" smtClean="0"/>
            <a:t>ГАУ ДПО РБ</a:t>
          </a:r>
          <a:endParaRPr lang="ru-RU" sz="1200" b="1" dirty="0"/>
        </a:p>
      </dgm:t>
    </dgm:pt>
    <dgm:pt modelId="{43622824-42D5-4A5D-9B1A-8F986FBFFD2F}" type="parTrans" cxnId="{25F33DD1-1777-4CB9-B6F3-80C941A4BEAF}">
      <dgm:prSet/>
      <dgm:spPr/>
      <dgm:t>
        <a:bodyPr/>
        <a:lstStyle/>
        <a:p>
          <a:endParaRPr lang="ru-RU"/>
        </a:p>
      </dgm:t>
    </dgm:pt>
    <dgm:pt modelId="{121EDE50-ACE8-4713-8192-876E6A5C2BCD}" type="sibTrans" cxnId="{25F33DD1-1777-4CB9-B6F3-80C941A4BEAF}">
      <dgm:prSet/>
      <dgm:spPr/>
      <dgm:t>
        <a:bodyPr/>
        <a:lstStyle/>
        <a:p>
          <a:endParaRPr lang="ru-RU"/>
        </a:p>
      </dgm:t>
    </dgm:pt>
    <dgm:pt modelId="{8632FAC6-8E2B-4F02-B273-2EC8DAB95ABB}">
      <dgm:prSet phldrT="[Текст]" custT="1"/>
      <dgm:spPr/>
      <dgm:t>
        <a:bodyPr/>
        <a:lstStyle/>
        <a:p>
          <a:r>
            <a:rPr lang="ru-RU" sz="1200" b="1" dirty="0" smtClean="0"/>
            <a:t>Представители РУМО</a:t>
          </a:r>
          <a:endParaRPr lang="ru-RU" sz="1200" b="1" dirty="0"/>
        </a:p>
      </dgm:t>
    </dgm:pt>
    <dgm:pt modelId="{E796DCE4-234D-4A80-B8A2-5F1D58C7A3BE}" type="parTrans" cxnId="{D59C500B-0182-4072-8BB8-9C6DAF648D6C}">
      <dgm:prSet/>
      <dgm:spPr/>
      <dgm:t>
        <a:bodyPr/>
        <a:lstStyle/>
        <a:p>
          <a:endParaRPr lang="ru-RU"/>
        </a:p>
      </dgm:t>
    </dgm:pt>
    <dgm:pt modelId="{A8976777-A015-42C0-A457-103AAC57B0BA}" type="sibTrans" cxnId="{D59C500B-0182-4072-8BB8-9C6DAF648D6C}">
      <dgm:prSet/>
      <dgm:spPr/>
      <dgm:t>
        <a:bodyPr/>
        <a:lstStyle/>
        <a:p>
          <a:endParaRPr lang="ru-RU"/>
        </a:p>
      </dgm:t>
    </dgm:pt>
    <dgm:pt modelId="{891C66BD-F306-4BE1-8D43-DD6BDE713E97}">
      <dgm:prSet phldrT="[Текст]" custT="1"/>
      <dgm:spPr/>
      <dgm:t>
        <a:bodyPr/>
        <a:lstStyle/>
        <a:p>
          <a:r>
            <a:rPr lang="ru-RU" sz="1200" b="1" dirty="0" smtClean="0"/>
            <a:t>Представители сетевых сообществ</a:t>
          </a:r>
          <a:endParaRPr lang="ru-RU" sz="1200" b="1" dirty="0"/>
        </a:p>
      </dgm:t>
    </dgm:pt>
    <dgm:pt modelId="{C7D12E71-6407-4A12-AA89-2ADFF7708E49}" type="parTrans" cxnId="{D22BA122-00B0-43F2-9B35-CBB7A8C63BC4}">
      <dgm:prSet/>
      <dgm:spPr/>
      <dgm:t>
        <a:bodyPr/>
        <a:lstStyle/>
        <a:p>
          <a:endParaRPr lang="ru-RU"/>
        </a:p>
      </dgm:t>
    </dgm:pt>
    <dgm:pt modelId="{B6409AAB-F68B-4C1F-BAFC-4BAB0BB560A0}" type="sibTrans" cxnId="{D22BA122-00B0-43F2-9B35-CBB7A8C63BC4}">
      <dgm:prSet/>
      <dgm:spPr/>
      <dgm:t>
        <a:bodyPr/>
        <a:lstStyle/>
        <a:p>
          <a:endParaRPr lang="ru-RU"/>
        </a:p>
      </dgm:t>
    </dgm:pt>
    <dgm:pt modelId="{2002BFA2-581F-4762-A131-B5FC933C22FC}">
      <dgm:prSet phldrT="[Текст]" custT="1"/>
      <dgm:spPr/>
      <dgm:t>
        <a:bodyPr/>
        <a:lstStyle/>
        <a:p>
          <a:endParaRPr lang="ru-RU" sz="1200" b="1" dirty="0"/>
        </a:p>
      </dgm:t>
    </dgm:pt>
    <dgm:pt modelId="{AFC91633-AEED-4D54-9FA9-CEDE7980DBB2}" type="parTrans" cxnId="{2F820C72-E12E-4F88-B2F3-A83F0AD220C3}">
      <dgm:prSet/>
      <dgm:spPr/>
      <dgm:t>
        <a:bodyPr/>
        <a:lstStyle/>
        <a:p>
          <a:endParaRPr lang="ru-RU"/>
        </a:p>
      </dgm:t>
    </dgm:pt>
    <dgm:pt modelId="{5F9EBEC1-7631-471C-8180-99C7112EDAC5}" type="sibTrans" cxnId="{2F820C72-E12E-4F88-B2F3-A83F0AD220C3}">
      <dgm:prSet/>
      <dgm:spPr/>
      <dgm:t>
        <a:bodyPr/>
        <a:lstStyle/>
        <a:p>
          <a:endParaRPr lang="ru-RU"/>
        </a:p>
      </dgm:t>
    </dgm:pt>
    <dgm:pt modelId="{F6D6D5D8-3BCB-4430-AB7F-DE04B333DB3A}">
      <dgm:prSet phldrT="[Текст]" custT="1"/>
      <dgm:spPr/>
      <dgm:t>
        <a:bodyPr/>
        <a:lstStyle/>
        <a:p>
          <a:r>
            <a:rPr lang="ru-RU" sz="1200" b="1" dirty="0" smtClean="0"/>
            <a:t>Предметные ассоциации и сообщества</a:t>
          </a:r>
          <a:endParaRPr lang="ru-RU" sz="1200" b="1" dirty="0"/>
        </a:p>
      </dgm:t>
    </dgm:pt>
    <dgm:pt modelId="{7C743D3F-9173-4AF0-A4CF-8F25F0776C6A}" type="parTrans" cxnId="{818C975A-FCCB-4B67-82A8-5D557C308023}">
      <dgm:prSet/>
      <dgm:spPr/>
      <dgm:t>
        <a:bodyPr/>
        <a:lstStyle/>
        <a:p>
          <a:endParaRPr lang="ru-RU"/>
        </a:p>
      </dgm:t>
    </dgm:pt>
    <dgm:pt modelId="{0E337A62-CF7E-451E-B27B-D86969A447AF}" type="sibTrans" cxnId="{818C975A-FCCB-4B67-82A8-5D557C308023}">
      <dgm:prSet/>
      <dgm:spPr/>
      <dgm:t>
        <a:bodyPr/>
        <a:lstStyle/>
        <a:p>
          <a:endParaRPr lang="ru-RU"/>
        </a:p>
      </dgm:t>
    </dgm:pt>
    <dgm:pt modelId="{DE7E6A02-FE9D-43E4-8AA8-1EAA3BE8F8F7}" type="pres">
      <dgm:prSet presAssocID="{1F6A1D9E-3F09-488B-996C-2A598AEDA8F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88A30-C85C-4260-AE9D-CBA6557012FF}" type="pres">
      <dgm:prSet presAssocID="{E01DCF06-A5E1-49C4-8306-86BF25021C4A}" presName="circle1" presStyleLbl="node1" presStyleIdx="0" presStyleCnt="3" custLinFactNeighborX="1592" custLinFactNeighborY="632"/>
      <dgm:spPr>
        <a:solidFill>
          <a:schemeClr val="accent3">
            <a:lumMod val="60000"/>
            <a:lumOff val="40000"/>
          </a:schemeClr>
        </a:solidFill>
      </dgm:spPr>
    </dgm:pt>
    <dgm:pt modelId="{070EA6A6-DCA5-4B80-A5AE-7E7D080FBEB7}" type="pres">
      <dgm:prSet presAssocID="{E01DCF06-A5E1-49C4-8306-86BF25021C4A}" presName="space" presStyleCnt="0"/>
      <dgm:spPr/>
    </dgm:pt>
    <dgm:pt modelId="{408393C5-26C7-45B3-AB5E-B2FE3401CA28}" type="pres">
      <dgm:prSet presAssocID="{E01DCF06-A5E1-49C4-8306-86BF25021C4A}" presName="rect1" presStyleLbl="alignAcc1" presStyleIdx="0" presStyleCnt="3" custScaleX="106022" custScaleY="100000" custLinFactNeighborX="-1977" custLinFactNeighborY="1591"/>
      <dgm:spPr/>
      <dgm:t>
        <a:bodyPr/>
        <a:lstStyle/>
        <a:p>
          <a:endParaRPr lang="ru-RU"/>
        </a:p>
      </dgm:t>
    </dgm:pt>
    <dgm:pt modelId="{5BEC3829-513D-4FF1-9D82-7B67BB9E4AA5}" type="pres">
      <dgm:prSet presAssocID="{AE916885-5AE8-4AC8-9D48-97607E2689F8}" presName="vertSpace2" presStyleLbl="node1" presStyleIdx="0" presStyleCnt="3"/>
      <dgm:spPr/>
    </dgm:pt>
    <dgm:pt modelId="{102DB522-70DD-4D9F-BCA3-9B67068976F6}" type="pres">
      <dgm:prSet presAssocID="{AE916885-5AE8-4AC8-9D48-97607E2689F8}" presName="circle2" presStyleLbl="node1" presStyleIdx="1" presStyleCnt="3"/>
      <dgm:spPr>
        <a:solidFill>
          <a:schemeClr val="accent4">
            <a:lumMod val="20000"/>
            <a:lumOff val="80000"/>
          </a:schemeClr>
        </a:solidFill>
      </dgm:spPr>
    </dgm:pt>
    <dgm:pt modelId="{49299646-930B-43E3-826C-44A47B7E0FED}" type="pres">
      <dgm:prSet presAssocID="{AE916885-5AE8-4AC8-9D48-97607E2689F8}" presName="rect2" presStyleLbl="alignAcc1" presStyleIdx="1" presStyleCnt="3" custScaleX="101059" custScaleY="102273" custLinFactNeighborX="4034" custLinFactNeighborY="352"/>
      <dgm:spPr/>
      <dgm:t>
        <a:bodyPr/>
        <a:lstStyle/>
        <a:p>
          <a:endParaRPr lang="ru-RU"/>
        </a:p>
      </dgm:t>
    </dgm:pt>
    <dgm:pt modelId="{079E4A68-D563-4E3A-9DF7-5FAE9CBFC72A}" type="pres">
      <dgm:prSet presAssocID="{E3DA43AC-2A3A-4E17-9DF8-29AE66C018CF}" presName="vertSpace3" presStyleLbl="node1" presStyleIdx="1" presStyleCnt="3"/>
      <dgm:spPr/>
    </dgm:pt>
    <dgm:pt modelId="{817CAAE6-15B8-4A93-BC65-E55C060A7B83}" type="pres">
      <dgm:prSet presAssocID="{E3DA43AC-2A3A-4E17-9DF8-29AE66C018CF}" presName="circle3" presStyleLbl="node1" presStyleIdx="2" presStyleCnt="3"/>
      <dgm:spPr>
        <a:solidFill>
          <a:schemeClr val="accent5">
            <a:lumMod val="20000"/>
            <a:lumOff val="80000"/>
          </a:schemeClr>
        </a:solidFill>
      </dgm:spPr>
    </dgm:pt>
    <dgm:pt modelId="{62C79CE7-B083-488A-A6C8-C4E0B40FEC9A}" type="pres">
      <dgm:prSet presAssocID="{E3DA43AC-2A3A-4E17-9DF8-29AE66C018CF}" presName="rect3" presStyleLbl="alignAcc1" presStyleIdx="2" presStyleCnt="3"/>
      <dgm:spPr/>
      <dgm:t>
        <a:bodyPr/>
        <a:lstStyle/>
        <a:p>
          <a:endParaRPr lang="ru-RU"/>
        </a:p>
      </dgm:t>
    </dgm:pt>
    <dgm:pt modelId="{718CFC7A-BF27-4972-ADCF-B42D4CAE3868}" type="pres">
      <dgm:prSet presAssocID="{E01DCF06-A5E1-49C4-8306-86BF25021C4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0F8C2-2898-4C1C-BFF2-EE33B13F1344}" type="pres">
      <dgm:prSet presAssocID="{E01DCF06-A5E1-49C4-8306-86BF25021C4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73B22-E52D-4F12-BC44-C2463C0818D6}" type="pres">
      <dgm:prSet presAssocID="{AE916885-5AE8-4AC8-9D48-97607E2689F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1A5BE-BA40-40BF-9440-4AAFBFD550A2}" type="pres">
      <dgm:prSet presAssocID="{AE916885-5AE8-4AC8-9D48-97607E2689F8}" presName="rect2ChTx" presStyleLbl="alignAcc1" presStyleIdx="2" presStyleCnt="3" custScaleX="11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EB635-5C0A-4C5A-AE13-F7AC0BC6D6A3}" type="pres">
      <dgm:prSet presAssocID="{E3DA43AC-2A3A-4E17-9DF8-29AE66C018C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B87E7-F07C-41EE-B6A4-3138CF66E39B}" type="pres">
      <dgm:prSet presAssocID="{E3DA43AC-2A3A-4E17-9DF8-29AE66C018CF}" presName="rect3ChTx" presStyleLbl="alignAcc1" presStyleIdx="2" presStyleCnt="3" custScaleX="10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0921A-A0DC-49EE-83D5-AF3F1D24777C}" srcId="{1F6A1D9E-3F09-488B-996C-2A598AEDA8F6}" destId="{E3DA43AC-2A3A-4E17-9DF8-29AE66C018CF}" srcOrd="2" destOrd="0" parTransId="{E1EA73EF-ECF6-48FF-9A12-47B57E038BE9}" sibTransId="{0941AEFD-C660-4A80-A1D0-45F561F7A673}"/>
    <dgm:cxn modelId="{9340DA9C-D52E-4D3C-BC9F-8987CA0F6B11}" srcId="{AE916885-5AE8-4AC8-9D48-97607E2689F8}" destId="{9D363247-A95E-487B-A70D-95C4E2EC2508}" srcOrd="0" destOrd="0" parTransId="{45FFE717-D8BA-4992-A2C8-A6D86DF7FF6E}" sibTransId="{16929040-BCA4-499A-8FCD-2FEE6CF57EA8}"/>
    <dgm:cxn modelId="{818C975A-FCCB-4B67-82A8-5D557C308023}" srcId="{E01DCF06-A5E1-49C4-8306-86BF25021C4A}" destId="{F6D6D5D8-3BCB-4430-AB7F-DE04B333DB3A}" srcOrd="6" destOrd="0" parTransId="{7C743D3F-9173-4AF0-A4CF-8F25F0776C6A}" sibTransId="{0E337A62-CF7E-451E-B27B-D86969A447AF}"/>
    <dgm:cxn modelId="{3B400DE7-611B-4DCB-BD7B-BB2B84FAAC6B}" type="presOf" srcId="{1F6A1D9E-3F09-488B-996C-2A598AEDA8F6}" destId="{DE7E6A02-FE9D-43E4-8AA8-1EAA3BE8F8F7}" srcOrd="0" destOrd="0" presId="urn:microsoft.com/office/officeart/2005/8/layout/target3"/>
    <dgm:cxn modelId="{DDE60C6F-1427-40B5-82B4-5E8568A0E620}" srcId="{E3DA43AC-2A3A-4E17-9DF8-29AE66C018CF}" destId="{16E30ADC-9CAD-48DF-A418-89187B509DE5}" srcOrd="4" destOrd="0" parTransId="{64381BC0-FE71-4A5A-8D73-D799A58424C3}" sibTransId="{C7626F67-A6ED-4319-9EBF-E0CB31E14088}"/>
    <dgm:cxn modelId="{64BA7196-2AAA-4731-A9C2-366B7D769928}" type="presOf" srcId="{4715E549-257A-4F19-BED1-5EF7A252D2C4}" destId="{BB90F8C2-2898-4C1C-BFF2-EE33B13F1344}" srcOrd="0" destOrd="3" presId="urn:microsoft.com/office/officeart/2005/8/layout/target3"/>
    <dgm:cxn modelId="{555C4165-C78E-4AAA-985B-60431162E556}" type="presOf" srcId="{891C66BD-F306-4BE1-8D43-DD6BDE713E97}" destId="{BB90F8C2-2898-4C1C-BFF2-EE33B13F1344}" srcOrd="0" destOrd="5" presId="urn:microsoft.com/office/officeart/2005/8/layout/target3"/>
    <dgm:cxn modelId="{0AD75A19-C400-458E-A975-99F794582DDB}" type="presOf" srcId="{E3DA43AC-2A3A-4E17-9DF8-29AE66C018CF}" destId="{0C9EB635-5C0A-4C5A-AE13-F7AC0BC6D6A3}" srcOrd="1" destOrd="0" presId="urn:microsoft.com/office/officeart/2005/8/layout/target3"/>
    <dgm:cxn modelId="{868F5EBF-EFF8-48D0-A673-1EC6206033AF}" type="presOf" srcId="{9D363247-A95E-487B-A70D-95C4E2EC2508}" destId="{0AF1A5BE-BA40-40BF-9440-4AAFBFD550A2}" srcOrd="0" destOrd="0" presId="urn:microsoft.com/office/officeart/2005/8/layout/target3"/>
    <dgm:cxn modelId="{D59C500B-0182-4072-8BB8-9C6DAF648D6C}" srcId="{E01DCF06-A5E1-49C4-8306-86BF25021C4A}" destId="{8632FAC6-8E2B-4F02-B273-2EC8DAB95ABB}" srcOrd="4" destOrd="0" parTransId="{E796DCE4-234D-4A80-B8A2-5F1D58C7A3BE}" sibTransId="{A8976777-A015-42C0-A457-103AAC57B0BA}"/>
    <dgm:cxn modelId="{2F48F8FE-F427-4E08-BE49-DE994FABF619}" srcId="{E01DCF06-A5E1-49C4-8306-86BF25021C4A}" destId="{45A89FAE-0C93-4713-A4E1-55A93561F26A}" srcOrd="2" destOrd="0" parTransId="{F5DFC259-13DB-4D9A-B97B-24A756C8ADA9}" sibTransId="{9EFFF87F-3A83-4A08-81B5-D8369D46CFF5}"/>
    <dgm:cxn modelId="{55579D48-3A8E-4AE0-AFAE-92FC23C454DD}" type="presOf" srcId="{D840089F-C404-4935-B6F8-5311E727A55C}" destId="{0AF1A5BE-BA40-40BF-9440-4AAFBFD550A2}" srcOrd="0" destOrd="3" presId="urn:microsoft.com/office/officeart/2005/8/layout/target3"/>
    <dgm:cxn modelId="{9EDD3FBD-703F-41C0-924E-757C094E1BEF}" srcId="{AE916885-5AE8-4AC8-9D48-97607E2689F8}" destId="{8B509048-255B-4E85-8186-A33453974A2A}" srcOrd="2" destOrd="0" parTransId="{9C356D45-A914-41A1-996A-48B34B9114D7}" sibTransId="{CF39BE57-6556-4157-A3AD-82C6F22DB80C}"/>
    <dgm:cxn modelId="{84190C94-7268-4B55-9A70-6B14E1462391}" srcId="{AE916885-5AE8-4AC8-9D48-97607E2689F8}" destId="{D840089F-C404-4935-B6F8-5311E727A55C}" srcOrd="3" destOrd="0" parTransId="{647A4154-2F47-461B-93CC-E1A3AD6947C3}" sibTransId="{CF3B730A-B9E5-40CC-95D1-EF3E7C96CC36}"/>
    <dgm:cxn modelId="{B4CF6C04-54AB-4148-BC4A-DA970A99BEC2}" type="presOf" srcId="{AE916885-5AE8-4AC8-9D48-97607E2689F8}" destId="{49299646-930B-43E3-826C-44A47B7E0FED}" srcOrd="0" destOrd="0" presId="urn:microsoft.com/office/officeart/2005/8/layout/target3"/>
    <dgm:cxn modelId="{C95A5DD2-FF0C-456A-AF7C-B18851824506}" type="presOf" srcId="{942FD8B1-D17F-48F3-9EFC-AA54B6DA4E04}" destId="{0AF1A5BE-BA40-40BF-9440-4AAFBFD550A2}" srcOrd="0" destOrd="1" presId="urn:microsoft.com/office/officeart/2005/8/layout/target3"/>
    <dgm:cxn modelId="{660586B8-333D-4423-94BB-B7DFCA434342}" type="presOf" srcId="{DD7F5B8F-D779-4190-A6AE-62C96F488B17}" destId="{B94B87E7-F07C-41EE-B6A4-3138CF66E39B}" srcOrd="0" destOrd="2" presId="urn:microsoft.com/office/officeart/2005/8/layout/target3"/>
    <dgm:cxn modelId="{18A9670C-C4C2-4BB8-8CD2-109A15586341}" type="presOf" srcId="{E01DCF06-A5E1-49C4-8306-86BF25021C4A}" destId="{408393C5-26C7-45B3-AB5E-B2FE3401CA28}" srcOrd="0" destOrd="0" presId="urn:microsoft.com/office/officeart/2005/8/layout/target3"/>
    <dgm:cxn modelId="{1450F4C8-2859-4553-A7EA-2ACC9437B910}" srcId="{E3DA43AC-2A3A-4E17-9DF8-29AE66C018CF}" destId="{DD7F5B8F-D779-4190-A6AE-62C96F488B17}" srcOrd="2" destOrd="0" parTransId="{56DC73F9-3392-4C2F-8195-1CBDA40E059E}" sibTransId="{F2890898-AB2D-4B2E-8F26-614B3421191A}"/>
    <dgm:cxn modelId="{D22BA122-00B0-43F2-9B35-CBB7A8C63BC4}" srcId="{E01DCF06-A5E1-49C4-8306-86BF25021C4A}" destId="{891C66BD-F306-4BE1-8D43-DD6BDE713E97}" srcOrd="5" destOrd="0" parTransId="{C7D12E71-6407-4A12-AA89-2ADFF7708E49}" sibTransId="{B6409AAB-F68B-4C1F-BAFC-4BAB0BB560A0}"/>
    <dgm:cxn modelId="{FB3C15D9-D9A2-40F1-B652-018A1516A59B}" type="presOf" srcId="{45A89FAE-0C93-4713-A4E1-55A93561F26A}" destId="{BB90F8C2-2898-4C1C-BFF2-EE33B13F1344}" srcOrd="0" destOrd="2" presId="urn:microsoft.com/office/officeart/2005/8/layout/target3"/>
    <dgm:cxn modelId="{06F1CC7B-1F1C-44AA-AA13-99B5ACA7099B}" type="presOf" srcId="{F6D6D5D8-3BCB-4430-AB7F-DE04B333DB3A}" destId="{BB90F8C2-2898-4C1C-BFF2-EE33B13F1344}" srcOrd="0" destOrd="6" presId="urn:microsoft.com/office/officeart/2005/8/layout/target3"/>
    <dgm:cxn modelId="{25F33DD1-1777-4CB9-B6F3-80C941A4BEAF}" srcId="{E01DCF06-A5E1-49C4-8306-86BF25021C4A}" destId="{4715E549-257A-4F19-BED1-5EF7A252D2C4}" srcOrd="3" destOrd="0" parTransId="{43622824-42D5-4A5D-9B1A-8F986FBFFD2F}" sibTransId="{121EDE50-ACE8-4713-8192-876E6A5C2BCD}"/>
    <dgm:cxn modelId="{89EFDA1B-B285-4276-8B25-E3F24036AB13}" type="presOf" srcId="{87AEA7C8-8C8E-4D84-A598-7061301AF60C}" destId="{B94B87E7-F07C-41EE-B6A4-3138CF66E39B}" srcOrd="0" destOrd="0" presId="urn:microsoft.com/office/officeart/2005/8/layout/target3"/>
    <dgm:cxn modelId="{D5B6B12A-ACB9-4DB1-BD84-E5D4F5B078A7}" srcId="{1F6A1D9E-3F09-488B-996C-2A598AEDA8F6}" destId="{E01DCF06-A5E1-49C4-8306-86BF25021C4A}" srcOrd="0" destOrd="0" parTransId="{7C08BA84-3FC7-4E27-80F6-39D0E5340FE7}" sibTransId="{4A250CA9-C6EB-4304-B4FE-E40283D1E23C}"/>
    <dgm:cxn modelId="{DC97BEA6-41F1-4BBE-844F-F2A4150E04D6}" srcId="{E01DCF06-A5E1-49C4-8306-86BF25021C4A}" destId="{0A85A0FE-E2A7-450D-B313-F3AA99AA971F}" srcOrd="1" destOrd="0" parTransId="{FE56BEF9-DDA7-4B05-B012-8ECC2A86EFE4}" sibTransId="{3B6DD224-15FC-4AF8-B2EE-2285FB288AB5}"/>
    <dgm:cxn modelId="{EBE15C17-5365-4266-994D-B172A39BE8CD}" srcId="{E3DA43AC-2A3A-4E17-9DF8-29AE66C018CF}" destId="{87AEA7C8-8C8E-4D84-A598-7061301AF60C}" srcOrd="0" destOrd="0" parTransId="{D88B8A26-A8F0-48B6-9B66-61C9DEB0FB18}" sibTransId="{8EB746C6-BE67-4E09-BE0F-646202E72CBB}"/>
    <dgm:cxn modelId="{A1FA81A7-2632-4EDC-A202-8DF1B03FD88F}" type="presOf" srcId="{8632FAC6-8E2B-4F02-B273-2EC8DAB95ABB}" destId="{BB90F8C2-2898-4C1C-BFF2-EE33B13F1344}" srcOrd="0" destOrd="4" presId="urn:microsoft.com/office/officeart/2005/8/layout/target3"/>
    <dgm:cxn modelId="{5AD98256-F3D4-467A-BFBC-5AB7123CCE54}" srcId="{E3DA43AC-2A3A-4E17-9DF8-29AE66C018CF}" destId="{1A45F876-0B43-4DFD-8134-DF6DBEC93070}" srcOrd="3" destOrd="0" parTransId="{3A7B266B-5D86-418C-9ADD-E365F2E70375}" sibTransId="{338CDDD6-6420-4A37-A512-78F1B815FF7E}"/>
    <dgm:cxn modelId="{861F0659-9521-4C26-99DF-416E6D81511D}" srcId="{E3DA43AC-2A3A-4E17-9DF8-29AE66C018CF}" destId="{2CC205C3-0478-4B02-9744-98DAC15A5FC0}" srcOrd="1" destOrd="0" parTransId="{E9694E7C-AE40-4726-B216-57D9B4D67D53}" sibTransId="{BD1E5055-C481-47DB-A008-4A450991A121}"/>
    <dgm:cxn modelId="{D45231A6-B6F8-4328-A744-08A6D129CB5B}" type="presOf" srcId="{1A45F876-0B43-4DFD-8134-DF6DBEC93070}" destId="{B94B87E7-F07C-41EE-B6A4-3138CF66E39B}" srcOrd="0" destOrd="3" presId="urn:microsoft.com/office/officeart/2005/8/layout/target3"/>
    <dgm:cxn modelId="{E448D32A-C1CA-4C3B-B018-E1F709E28267}" srcId="{AE916885-5AE8-4AC8-9D48-97607E2689F8}" destId="{942FD8B1-D17F-48F3-9EFC-AA54B6DA4E04}" srcOrd="1" destOrd="0" parTransId="{724A96AD-2643-4C31-B3DB-AF55E21F694C}" sibTransId="{DA265A92-404F-44C7-8166-556834653EF8}"/>
    <dgm:cxn modelId="{4B23A5D7-2AE3-4D8F-B875-8DAB52F63AE9}" type="presOf" srcId="{8B509048-255B-4E85-8186-A33453974A2A}" destId="{0AF1A5BE-BA40-40BF-9440-4AAFBFD550A2}" srcOrd="0" destOrd="2" presId="urn:microsoft.com/office/officeart/2005/8/layout/target3"/>
    <dgm:cxn modelId="{5B377058-F566-44A2-BFDC-43C5F04F0AB9}" srcId="{E01DCF06-A5E1-49C4-8306-86BF25021C4A}" destId="{47429A45-DA12-4B28-92C5-7497821EC919}" srcOrd="0" destOrd="0" parTransId="{CE6D5B04-EDA5-4A1D-878E-7C692E71E9B9}" sibTransId="{733B3401-AEBE-48E6-BC44-B73F1CD437A1}"/>
    <dgm:cxn modelId="{2F820C72-E12E-4F88-B2F3-A83F0AD220C3}" srcId="{E01DCF06-A5E1-49C4-8306-86BF25021C4A}" destId="{2002BFA2-581F-4762-A131-B5FC933C22FC}" srcOrd="7" destOrd="0" parTransId="{AFC91633-AEED-4D54-9FA9-CEDE7980DBB2}" sibTransId="{5F9EBEC1-7631-471C-8180-99C7112EDAC5}"/>
    <dgm:cxn modelId="{B0F29450-A499-47C4-9AAF-0C2AFC7EDF11}" type="presOf" srcId="{AE916885-5AE8-4AC8-9D48-97607E2689F8}" destId="{E5F73B22-E52D-4F12-BC44-C2463C0818D6}" srcOrd="1" destOrd="0" presId="urn:microsoft.com/office/officeart/2005/8/layout/target3"/>
    <dgm:cxn modelId="{6514CC3E-6F85-44D7-BBC8-FE96A1C6F858}" srcId="{1F6A1D9E-3F09-488B-996C-2A598AEDA8F6}" destId="{AE916885-5AE8-4AC8-9D48-97607E2689F8}" srcOrd="1" destOrd="0" parTransId="{0E22D222-A162-4951-A0D6-0AF5C20F8F0E}" sibTransId="{48396705-0581-4EA5-B49D-3E57C362F8A8}"/>
    <dgm:cxn modelId="{35F0D8FE-0DE6-4BB1-A5DE-C2E091DD07DF}" type="presOf" srcId="{0A85A0FE-E2A7-450D-B313-F3AA99AA971F}" destId="{BB90F8C2-2898-4C1C-BFF2-EE33B13F1344}" srcOrd="0" destOrd="1" presId="urn:microsoft.com/office/officeart/2005/8/layout/target3"/>
    <dgm:cxn modelId="{87A7CF52-4092-4265-80EF-E54BA4E9C595}" type="presOf" srcId="{E3DA43AC-2A3A-4E17-9DF8-29AE66C018CF}" destId="{62C79CE7-B083-488A-A6C8-C4E0B40FEC9A}" srcOrd="0" destOrd="0" presId="urn:microsoft.com/office/officeart/2005/8/layout/target3"/>
    <dgm:cxn modelId="{68451940-70EE-4B66-9585-90F3E0F57C2A}" type="presOf" srcId="{E01DCF06-A5E1-49C4-8306-86BF25021C4A}" destId="{718CFC7A-BF27-4972-ADCF-B42D4CAE3868}" srcOrd="1" destOrd="0" presId="urn:microsoft.com/office/officeart/2005/8/layout/target3"/>
    <dgm:cxn modelId="{F38F38AF-A0DD-4CF5-90EA-68B643C2EE2C}" type="presOf" srcId="{47429A45-DA12-4B28-92C5-7497821EC919}" destId="{BB90F8C2-2898-4C1C-BFF2-EE33B13F1344}" srcOrd="0" destOrd="0" presId="urn:microsoft.com/office/officeart/2005/8/layout/target3"/>
    <dgm:cxn modelId="{CFE14C5F-3F67-4DA5-87F8-5CF6BF4F2877}" type="presOf" srcId="{2CC205C3-0478-4B02-9744-98DAC15A5FC0}" destId="{B94B87E7-F07C-41EE-B6A4-3138CF66E39B}" srcOrd="0" destOrd="1" presId="urn:microsoft.com/office/officeart/2005/8/layout/target3"/>
    <dgm:cxn modelId="{301F35EE-0EFD-4589-9CCA-B695554CDB76}" type="presOf" srcId="{16E30ADC-9CAD-48DF-A418-89187B509DE5}" destId="{B94B87E7-F07C-41EE-B6A4-3138CF66E39B}" srcOrd="0" destOrd="4" presId="urn:microsoft.com/office/officeart/2005/8/layout/target3"/>
    <dgm:cxn modelId="{CB95902E-2F0D-48AA-8E77-B6D971E0B208}" type="presOf" srcId="{2002BFA2-581F-4762-A131-B5FC933C22FC}" destId="{BB90F8C2-2898-4C1C-BFF2-EE33B13F1344}" srcOrd="0" destOrd="7" presId="urn:microsoft.com/office/officeart/2005/8/layout/target3"/>
    <dgm:cxn modelId="{8E2C7FEB-3A33-4897-A566-D0F8FE806951}" type="presParOf" srcId="{DE7E6A02-FE9D-43E4-8AA8-1EAA3BE8F8F7}" destId="{AE588A30-C85C-4260-AE9D-CBA6557012FF}" srcOrd="0" destOrd="0" presId="urn:microsoft.com/office/officeart/2005/8/layout/target3"/>
    <dgm:cxn modelId="{A66C695F-B018-4198-9EE0-D0672A24B878}" type="presParOf" srcId="{DE7E6A02-FE9D-43E4-8AA8-1EAA3BE8F8F7}" destId="{070EA6A6-DCA5-4B80-A5AE-7E7D080FBEB7}" srcOrd="1" destOrd="0" presId="urn:microsoft.com/office/officeart/2005/8/layout/target3"/>
    <dgm:cxn modelId="{D9963793-755A-4BF6-B8AF-78C6FA79560D}" type="presParOf" srcId="{DE7E6A02-FE9D-43E4-8AA8-1EAA3BE8F8F7}" destId="{408393C5-26C7-45B3-AB5E-B2FE3401CA28}" srcOrd="2" destOrd="0" presId="urn:microsoft.com/office/officeart/2005/8/layout/target3"/>
    <dgm:cxn modelId="{8EE67529-4018-4180-A426-C86DF68B9077}" type="presParOf" srcId="{DE7E6A02-FE9D-43E4-8AA8-1EAA3BE8F8F7}" destId="{5BEC3829-513D-4FF1-9D82-7B67BB9E4AA5}" srcOrd="3" destOrd="0" presId="urn:microsoft.com/office/officeart/2005/8/layout/target3"/>
    <dgm:cxn modelId="{E4C96228-7ADF-4305-A118-917B19EE868A}" type="presParOf" srcId="{DE7E6A02-FE9D-43E4-8AA8-1EAA3BE8F8F7}" destId="{102DB522-70DD-4D9F-BCA3-9B67068976F6}" srcOrd="4" destOrd="0" presId="urn:microsoft.com/office/officeart/2005/8/layout/target3"/>
    <dgm:cxn modelId="{F4C417BA-AA76-4D07-9E59-895F2D79C7FB}" type="presParOf" srcId="{DE7E6A02-FE9D-43E4-8AA8-1EAA3BE8F8F7}" destId="{49299646-930B-43E3-826C-44A47B7E0FED}" srcOrd="5" destOrd="0" presId="urn:microsoft.com/office/officeart/2005/8/layout/target3"/>
    <dgm:cxn modelId="{CA8D7C69-CD35-494A-B930-6CF062B9C639}" type="presParOf" srcId="{DE7E6A02-FE9D-43E4-8AA8-1EAA3BE8F8F7}" destId="{079E4A68-D563-4E3A-9DF7-5FAE9CBFC72A}" srcOrd="6" destOrd="0" presId="urn:microsoft.com/office/officeart/2005/8/layout/target3"/>
    <dgm:cxn modelId="{0667B632-16B4-489B-82E7-EDB4811824E1}" type="presParOf" srcId="{DE7E6A02-FE9D-43E4-8AA8-1EAA3BE8F8F7}" destId="{817CAAE6-15B8-4A93-BC65-E55C060A7B83}" srcOrd="7" destOrd="0" presId="urn:microsoft.com/office/officeart/2005/8/layout/target3"/>
    <dgm:cxn modelId="{630D8810-8ED8-4046-8B98-292F312D3803}" type="presParOf" srcId="{DE7E6A02-FE9D-43E4-8AA8-1EAA3BE8F8F7}" destId="{62C79CE7-B083-488A-A6C8-C4E0B40FEC9A}" srcOrd="8" destOrd="0" presId="urn:microsoft.com/office/officeart/2005/8/layout/target3"/>
    <dgm:cxn modelId="{8EE638F8-3C4D-4AB1-9715-396AD96C2851}" type="presParOf" srcId="{DE7E6A02-FE9D-43E4-8AA8-1EAA3BE8F8F7}" destId="{718CFC7A-BF27-4972-ADCF-B42D4CAE3868}" srcOrd="9" destOrd="0" presId="urn:microsoft.com/office/officeart/2005/8/layout/target3"/>
    <dgm:cxn modelId="{92DDA155-4901-4901-B17B-2EBC4AA83FBF}" type="presParOf" srcId="{DE7E6A02-FE9D-43E4-8AA8-1EAA3BE8F8F7}" destId="{BB90F8C2-2898-4C1C-BFF2-EE33B13F1344}" srcOrd="10" destOrd="0" presId="urn:microsoft.com/office/officeart/2005/8/layout/target3"/>
    <dgm:cxn modelId="{2D848AC4-5DA7-467F-9D6F-F62BD12D547B}" type="presParOf" srcId="{DE7E6A02-FE9D-43E4-8AA8-1EAA3BE8F8F7}" destId="{E5F73B22-E52D-4F12-BC44-C2463C0818D6}" srcOrd="11" destOrd="0" presId="urn:microsoft.com/office/officeart/2005/8/layout/target3"/>
    <dgm:cxn modelId="{EB6CC6AB-6096-4C3A-95E2-E594AD44C04A}" type="presParOf" srcId="{DE7E6A02-FE9D-43E4-8AA8-1EAA3BE8F8F7}" destId="{0AF1A5BE-BA40-40BF-9440-4AAFBFD550A2}" srcOrd="12" destOrd="0" presId="urn:microsoft.com/office/officeart/2005/8/layout/target3"/>
    <dgm:cxn modelId="{E845F5BF-86AD-4159-817D-162E0525A1F9}" type="presParOf" srcId="{DE7E6A02-FE9D-43E4-8AA8-1EAA3BE8F8F7}" destId="{0C9EB635-5C0A-4C5A-AE13-F7AC0BC6D6A3}" srcOrd="13" destOrd="0" presId="urn:microsoft.com/office/officeart/2005/8/layout/target3"/>
    <dgm:cxn modelId="{10DAABBF-FF37-461E-B379-28DA0886990F}" type="presParOf" srcId="{DE7E6A02-FE9D-43E4-8AA8-1EAA3BE8F8F7}" destId="{B94B87E7-F07C-41EE-B6A4-3138CF66E39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A77B3BF-6C1B-4A41-99AF-A590206E96D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/>
            <a:t>Выборочный мониторинг профессиональных компетенций</a:t>
          </a:r>
          <a:endParaRPr lang="ru-RU" sz="1400" dirty="0"/>
        </a:p>
      </dgm:t>
    </dgm:pt>
    <dgm:pt modelId="{6A9EA9EB-EA42-4D59-A256-D22FB27EEE98}" type="parTrans" cxnId="{47F227B9-A256-487B-B92F-607A3A1ABC6D}">
      <dgm:prSet/>
      <dgm:spPr/>
      <dgm:t>
        <a:bodyPr/>
        <a:lstStyle/>
        <a:p>
          <a:endParaRPr lang="ru-RU"/>
        </a:p>
      </dgm:t>
    </dgm:pt>
    <dgm:pt modelId="{351EC491-6DAB-4B9B-B8CB-EC7C6264F555}" type="sibTrans" cxnId="{47F227B9-A256-487B-B92F-607A3A1ABC6D}">
      <dgm:prSet/>
      <dgm:spPr/>
      <dgm:t>
        <a:bodyPr/>
        <a:lstStyle/>
        <a:p>
          <a:endParaRPr lang="ru-RU"/>
        </a:p>
      </dgm:t>
    </dgm:pt>
    <dgm:pt modelId="{A1630811-34A0-4910-AC3D-243EC2983C5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ГИА</a:t>
          </a:r>
        </a:p>
      </dgm:t>
    </dgm:pt>
    <dgm:pt modelId="{11DA2A65-CC6A-45A9-82CA-C6398FA6D404}" type="parTrans" cxnId="{6BF5F147-24AC-4AA2-99B2-46DD5475BB3A}">
      <dgm:prSet/>
      <dgm:spPr/>
      <dgm:t>
        <a:bodyPr/>
        <a:lstStyle/>
        <a:p>
          <a:endParaRPr lang="ru-RU"/>
        </a:p>
      </dgm:t>
    </dgm:pt>
    <dgm:pt modelId="{4B2F89C5-ACBB-4444-BD26-448720A1C73F}" type="sibTrans" cxnId="{6BF5F147-24AC-4AA2-99B2-46DD5475BB3A}">
      <dgm:prSet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26AC3-7975-4310-AAFC-9DA0AE21DE8F}" type="pres">
      <dgm:prSet presAssocID="{0A77B3BF-6C1B-4A41-99AF-A590206E96D3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6CB18-83C5-4000-82BA-5611F21A61EF}" type="pres">
      <dgm:prSet presAssocID="{0A77B3BF-6C1B-4A41-99AF-A590206E96D3}" presName="gear1srcNode" presStyleLbl="node1" presStyleIdx="0" presStyleCnt="2"/>
      <dgm:spPr/>
      <dgm:t>
        <a:bodyPr/>
        <a:lstStyle/>
        <a:p>
          <a:endParaRPr lang="ru-RU"/>
        </a:p>
      </dgm:t>
    </dgm:pt>
    <dgm:pt modelId="{EC300130-8D8A-4A19-9CC1-2A00FB712AA6}" type="pres">
      <dgm:prSet presAssocID="{0A77B3BF-6C1B-4A41-99AF-A590206E96D3}" presName="gear1dstNode" presStyleLbl="node1" presStyleIdx="0" presStyleCnt="2"/>
      <dgm:spPr/>
      <dgm:t>
        <a:bodyPr/>
        <a:lstStyle/>
        <a:p>
          <a:endParaRPr lang="ru-RU"/>
        </a:p>
      </dgm:t>
    </dgm:pt>
    <dgm:pt modelId="{910C973B-01B4-4B70-B31A-AFA7AE974799}" type="pres">
      <dgm:prSet presAssocID="{A1630811-34A0-4910-AC3D-243EC2983C50}" presName="gear2" presStyleLbl="node1" presStyleIdx="1" presStyleCnt="2" custLinFactNeighborX="24497" custLinFactNeighborY="-98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B6791-B792-4BFA-AFC9-FBDFBB3E62E2}" type="pres">
      <dgm:prSet presAssocID="{A1630811-34A0-4910-AC3D-243EC2983C50}" presName="gear2srcNode" presStyleLbl="node1" presStyleIdx="1" presStyleCnt="2"/>
      <dgm:spPr/>
      <dgm:t>
        <a:bodyPr/>
        <a:lstStyle/>
        <a:p>
          <a:endParaRPr lang="ru-RU"/>
        </a:p>
      </dgm:t>
    </dgm:pt>
    <dgm:pt modelId="{A1650FFA-4455-4C3E-8E15-CBB9952C8D91}" type="pres">
      <dgm:prSet presAssocID="{A1630811-34A0-4910-AC3D-243EC2983C50}" presName="gear2dstNode" presStyleLbl="node1" presStyleIdx="1" presStyleCnt="2"/>
      <dgm:spPr/>
      <dgm:t>
        <a:bodyPr/>
        <a:lstStyle/>
        <a:p>
          <a:endParaRPr lang="ru-RU"/>
        </a:p>
      </dgm:t>
    </dgm:pt>
    <dgm:pt modelId="{933ABC11-BCDF-4BC3-8373-EA136F19EFB0}" type="pres">
      <dgm:prSet presAssocID="{351EC491-6DAB-4B9B-B8CB-EC7C6264F555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3DBDD808-FECC-4D7B-86E8-41D3CC51251E}" type="pres">
      <dgm:prSet presAssocID="{4B2F89C5-ACBB-4444-BD26-448720A1C73F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7F227B9-A256-487B-B92F-607A3A1ABC6D}" srcId="{C442AAF7-F1AE-46E8-8DBE-6F123AB77075}" destId="{0A77B3BF-6C1B-4A41-99AF-A590206E96D3}" srcOrd="0" destOrd="0" parTransId="{6A9EA9EB-EA42-4D59-A256-D22FB27EEE98}" sibTransId="{351EC491-6DAB-4B9B-B8CB-EC7C6264F555}"/>
    <dgm:cxn modelId="{1A90A467-13E0-46A4-A019-5FF46985E514}" type="presOf" srcId="{4B2F89C5-ACBB-4444-BD26-448720A1C73F}" destId="{3DBDD808-FECC-4D7B-86E8-41D3CC51251E}" srcOrd="0" destOrd="0" presId="urn:microsoft.com/office/officeart/2005/8/layout/gear1"/>
    <dgm:cxn modelId="{53ECC08A-902B-4DF8-AA8A-8B157C31E48C}" type="presOf" srcId="{C442AAF7-F1AE-46E8-8DBE-6F123AB77075}" destId="{B23771AB-D3F2-40E1-9086-B9A7511B7750}" srcOrd="0" destOrd="0" presId="urn:microsoft.com/office/officeart/2005/8/layout/gear1"/>
    <dgm:cxn modelId="{E7B6CE8C-B575-4057-8A35-A7364E718C0B}" type="presOf" srcId="{0A77B3BF-6C1B-4A41-99AF-A590206E96D3}" destId="{E616CB18-83C5-4000-82BA-5611F21A61EF}" srcOrd="1" destOrd="0" presId="urn:microsoft.com/office/officeart/2005/8/layout/gear1"/>
    <dgm:cxn modelId="{27E29F9A-0E6C-4CC7-8043-A2413745F21E}" type="presOf" srcId="{0A77B3BF-6C1B-4A41-99AF-A590206E96D3}" destId="{EC300130-8D8A-4A19-9CC1-2A00FB712AA6}" srcOrd="2" destOrd="0" presId="urn:microsoft.com/office/officeart/2005/8/layout/gear1"/>
    <dgm:cxn modelId="{D24AA3B5-709E-46D4-8880-4754A17A221E}" type="presOf" srcId="{A1630811-34A0-4910-AC3D-243EC2983C50}" destId="{A1650FFA-4455-4C3E-8E15-CBB9952C8D91}" srcOrd="2" destOrd="0" presId="urn:microsoft.com/office/officeart/2005/8/layout/gear1"/>
    <dgm:cxn modelId="{E454E511-7403-470F-BB73-3626AE46B5A2}" type="presOf" srcId="{A1630811-34A0-4910-AC3D-243EC2983C50}" destId="{910C973B-01B4-4B70-B31A-AFA7AE974799}" srcOrd="0" destOrd="0" presId="urn:microsoft.com/office/officeart/2005/8/layout/gear1"/>
    <dgm:cxn modelId="{93F14A9D-07B7-4811-B70D-57DD67A1F54D}" type="presOf" srcId="{351EC491-6DAB-4B9B-B8CB-EC7C6264F555}" destId="{933ABC11-BCDF-4BC3-8373-EA136F19EFB0}" srcOrd="0" destOrd="0" presId="urn:microsoft.com/office/officeart/2005/8/layout/gear1"/>
    <dgm:cxn modelId="{730368C7-B54C-4202-8421-93C619800376}" type="presOf" srcId="{A1630811-34A0-4910-AC3D-243EC2983C50}" destId="{154B6791-B792-4BFA-AFC9-FBDFBB3E62E2}" srcOrd="1" destOrd="0" presId="urn:microsoft.com/office/officeart/2005/8/layout/gear1"/>
    <dgm:cxn modelId="{084E0F87-7776-492C-9D4F-E34B7BF74C22}" type="presOf" srcId="{0A77B3BF-6C1B-4A41-99AF-A590206E96D3}" destId="{06926AC3-7975-4310-AAFC-9DA0AE21DE8F}" srcOrd="0" destOrd="0" presId="urn:microsoft.com/office/officeart/2005/8/layout/gear1"/>
    <dgm:cxn modelId="{6BF5F147-24AC-4AA2-99B2-46DD5475BB3A}" srcId="{C442AAF7-F1AE-46E8-8DBE-6F123AB77075}" destId="{A1630811-34A0-4910-AC3D-243EC2983C50}" srcOrd="1" destOrd="0" parTransId="{11DA2A65-CC6A-45A9-82CA-C6398FA6D404}" sibTransId="{4B2F89C5-ACBB-4444-BD26-448720A1C73F}"/>
    <dgm:cxn modelId="{F147263D-AD88-4CCA-98FD-1E676125C958}" type="presParOf" srcId="{B23771AB-D3F2-40E1-9086-B9A7511B7750}" destId="{06926AC3-7975-4310-AAFC-9DA0AE21DE8F}" srcOrd="0" destOrd="0" presId="urn:microsoft.com/office/officeart/2005/8/layout/gear1"/>
    <dgm:cxn modelId="{AEBBB8B3-B502-497A-A5DE-03563644421B}" type="presParOf" srcId="{B23771AB-D3F2-40E1-9086-B9A7511B7750}" destId="{E616CB18-83C5-4000-82BA-5611F21A61EF}" srcOrd="1" destOrd="0" presId="urn:microsoft.com/office/officeart/2005/8/layout/gear1"/>
    <dgm:cxn modelId="{49643779-A83E-44F8-9DA2-051FA9C1DE51}" type="presParOf" srcId="{B23771AB-D3F2-40E1-9086-B9A7511B7750}" destId="{EC300130-8D8A-4A19-9CC1-2A00FB712AA6}" srcOrd="2" destOrd="0" presId="urn:microsoft.com/office/officeart/2005/8/layout/gear1"/>
    <dgm:cxn modelId="{E2185B4F-BD77-418F-A008-7676F2FBA4BF}" type="presParOf" srcId="{B23771AB-D3F2-40E1-9086-B9A7511B7750}" destId="{910C973B-01B4-4B70-B31A-AFA7AE974799}" srcOrd="3" destOrd="0" presId="urn:microsoft.com/office/officeart/2005/8/layout/gear1"/>
    <dgm:cxn modelId="{8F598BBE-4E47-4E12-88B4-B4F1BE1B4487}" type="presParOf" srcId="{B23771AB-D3F2-40E1-9086-B9A7511B7750}" destId="{154B6791-B792-4BFA-AFC9-FBDFBB3E62E2}" srcOrd="4" destOrd="0" presId="urn:microsoft.com/office/officeart/2005/8/layout/gear1"/>
    <dgm:cxn modelId="{0324DF5A-0464-4055-B293-F57FB2DAE7C3}" type="presParOf" srcId="{B23771AB-D3F2-40E1-9086-B9A7511B7750}" destId="{A1650FFA-4455-4C3E-8E15-CBB9952C8D91}" srcOrd="5" destOrd="0" presId="urn:microsoft.com/office/officeart/2005/8/layout/gear1"/>
    <dgm:cxn modelId="{16644CB2-14B1-4D44-9162-BAF169B66740}" type="presParOf" srcId="{B23771AB-D3F2-40E1-9086-B9A7511B7750}" destId="{933ABC11-BCDF-4BC3-8373-EA136F19EFB0}" srcOrd="6" destOrd="0" presId="urn:microsoft.com/office/officeart/2005/8/layout/gear1"/>
    <dgm:cxn modelId="{37C48834-FACF-4D80-84FA-477BD8DE828E}" type="presParOf" srcId="{B23771AB-D3F2-40E1-9086-B9A7511B7750}" destId="{3DBDD808-FECC-4D7B-86E8-41D3CC51251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4_1" csCatId="accent4" phldr="1"/>
      <dgm:spPr/>
    </dgm:pt>
    <dgm:pt modelId="{2FC934D2-AF23-4FC8-8664-A5399955BF88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800" b="1" dirty="0" smtClean="0"/>
            <a:t>РИПы</a:t>
          </a:r>
          <a:r>
            <a:rPr lang="ru-RU" sz="1600" dirty="0" smtClean="0"/>
            <a:t> </a:t>
          </a:r>
          <a:r>
            <a:rPr lang="ru-RU" sz="1200" dirty="0" smtClean="0"/>
            <a:t>(реализация педагогического эксперимента, стажировки)</a:t>
          </a:r>
          <a:endParaRPr lang="ru-RU" sz="1200" dirty="0"/>
        </a:p>
      </dgm:t>
    </dgm:pt>
    <dgm:pt modelId="{1D3844F2-0C42-4FD7-B546-8E670208646B}" type="parTrans" cxnId="{E9368A80-6D2A-4466-835D-7E646F3C7764}">
      <dgm:prSet/>
      <dgm:spPr/>
      <dgm:t>
        <a:bodyPr/>
        <a:lstStyle/>
        <a:p>
          <a:endParaRPr lang="ru-RU"/>
        </a:p>
      </dgm:t>
    </dgm:pt>
    <dgm:pt modelId="{8B4E61B6-5701-467A-8B15-6F4987203A16}" type="sibTrans" cxnId="{E9368A80-6D2A-4466-835D-7E646F3C7764}">
      <dgm:prSet/>
      <dgm:spPr/>
      <dgm:t>
        <a:bodyPr/>
        <a:lstStyle/>
        <a:p>
          <a:endParaRPr lang="ru-RU"/>
        </a:p>
      </dgm:t>
    </dgm:pt>
    <dgm:pt modelId="{A7873622-0273-4A54-B4B7-2A1F27C5893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Повышение квалификации</a:t>
          </a:r>
          <a:endParaRPr lang="ru-RU" sz="1200" b="1" dirty="0"/>
        </a:p>
      </dgm:t>
    </dgm:pt>
    <dgm:pt modelId="{7EC21FAE-8A23-43FF-95AE-740693BCCB81}" type="parTrans" cxnId="{C4AA9D87-9528-4BFB-91D7-F2CB1501DCE3}">
      <dgm:prSet/>
      <dgm:spPr/>
      <dgm:t>
        <a:bodyPr/>
        <a:lstStyle/>
        <a:p>
          <a:endParaRPr lang="ru-RU"/>
        </a:p>
      </dgm:t>
    </dgm:pt>
    <dgm:pt modelId="{1D64D189-ED3D-4897-B14D-40D140B5B7E6}" type="sibTrans" cxnId="{C4AA9D87-9528-4BFB-91D7-F2CB1501DCE3}">
      <dgm:prSet/>
      <dgm:spPr/>
      <dgm:t>
        <a:bodyPr/>
        <a:lstStyle/>
        <a:p>
          <a:endParaRPr lang="ru-RU"/>
        </a:p>
      </dgm:t>
    </dgm:pt>
    <dgm:pt modelId="{0A77B3BF-6C1B-4A41-99AF-A590206E96D3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200" dirty="0" smtClean="0"/>
            <a:t>Экспертиза и оценка опыта (Банк лучших практик)</a:t>
          </a:r>
          <a:endParaRPr lang="ru-RU" sz="1200" dirty="0"/>
        </a:p>
      </dgm:t>
    </dgm:pt>
    <dgm:pt modelId="{6A9EA9EB-EA42-4D59-A256-D22FB27EEE98}" type="parTrans" cxnId="{47F227B9-A256-487B-B92F-607A3A1ABC6D}">
      <dgm:prSet/>
      <dgm:spPr/>
      <dgm:t>
        <a:bodyPr/>
        <a:lstStyle/>
        <a:p>
          <a:endParaRPr lang="ru-RU"/>
        </a:p>
      </dgm:t>
    </dgm:pt>
    <dgm:pt modelId="{351EC491-6DAB-4B9B-B8CB-EC7C6264F555}" type="sibTrans" cxnId="{47F227B9-A256-487B-B92F-607A3A1ABC6D}">
      <dgm:prSet/>
      <dgm:spPr/>
      <dgm:t>
        <a:bodyPr/>
        <a:lstStyle/>
        <a:p>
          <a:endParaRPr lang="ru-RU"/>
        </a:p>
      </dgm:t>
    </dgm:pt>
    <dgm:pt modelId="{5CAF7FBC-01F7-4113-BBF0-4A9F41CE0168}">
      <dgm:prSet phldrT="[Текст]" custScaleX="114417" custScaleY="115464" custLinFactNeighborX="-15182" custLinFactNeighborY="-14448"/>
      <dgm:spPr/>
      <dgm:t>
        <a:bodyPr/>
        <a:lstStyle/>
        <a:p>
          <a:endParaRPr lang="ru-RU" dirty="0"/>
        </a:p>
      </dgm:t>
    </dgm:pt>
    <dgm:pt modelId="{5D3D2546-CDE2-49D4-AD9B-38973AEB8D12}" type="parTrans" cxnId="{B8CBFDAE-BC39-474E-BFDC-AF89DE1FE7E4}">
      <dgm:prSet/>
      <dgm:spPr/>
      <dgm:t>
        <a:bodyPr/>
        <a:lstStyle/>
        <a:p>
          <a:endParaRPr lang="ru-RU"/>
        </a:p>
      </dgm:t>
    </dgm:pt>
    <dgm:pt modelId="{DC1DE243-4C19-4930-BB67-46629FC8C6C8}" type="sibTrans" cxnId="{B8CBFDAE-BC39-474E-BFDC-AF89DE1FE7E4}">
      <dgm:prSet custLinFactNeighborX="-21364" custLinFactNeighborY="-8370"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9905F4-99F9-4375-BA45-91D00721065A}" type="pres">
      <dgm:prSet presAssocID="{2FC934D2-AF23-4FC8-8664-A5399955BF88}" presName="gear1" presStyleLbl="node1" presStyleIdx="0" presStyleCnt="3" custLinFactNeighborX="-116" custLinFactNeighborY="-148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FC20-E921-4469-830D-CAE80F7DFDBA}" type="pres">
      <dgm:prSet presAssocID="{2FC934D2-AF23-4FC8-8664-A5399955BF88}" presName="gear1srcNode" presStyleLbl="node1" presStyleIdx="0" presStyleCnt="3"/>
      <dgm:spPr/>
      <dgm:t>
        <a:bodyPr/>
        <a:lstStyle/>
        <a:p>
          <a:endParaRPr lang="ru-RU"/>
        </a:p>
      </dgm:t>
    </dgm:pt>
    <dgm:pt modelId="{59016560-AEDB-4AD9-B42D-3B767EBCC497}" type="pres">
      <dgm:prSet presAssocID="{2FC934D2-AF23-4FC8-8664-A5399955BF88}" presName="gear1dstNode" presStyleLbl="node1" presStyleIdx="0" presStyleCnt="3"/>
      <dgm:spPr/>
      <dgm:t>
        <a:bodyPr/>
        <a:lstStyle/>
        <a:p>
          <a:endParaRPr lang="ru-RU"/>
        </a:p>
      </dgm:t>
    </dgm:pt>
    <dgm:pt modelId="{3D480392-DBC0-4D42-A129-8185B449DDB1}" type="pres">
      <dgm:prSet presAssocID="{A7873622-0273-4A54-B4B7-2A1F27C5893D}" presName="gear2" presStyleLbl="node1" presStyleIdx="1" presStyleCnt="3" custScaleX="116541" custScaleY="111321" custLinFactNeighborX="-4956" custLinFactNeighborY="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16E74-11B8-416E-BB5B-B97609AC94B9}" type="pres">
      <dgm:prSet presAssocID="{A7873622-0273-4A54-B4B7-2A1F27C5893D}" presName="gear2srcNode" presStyleLbl="node1" presStyleIdx="1" presStyleCnt="3"/>
      <dgm:spPr/>
      <dgm:t>
        <a:bodyPr/>
        <a:lstStyle/>
        <a:p>
          <a:endParaRPr lang="ru-RU"/>
        </a:p>
      </dgm:t>
    </dgm:pt>
    <dgm:pt modelId="{4F7F52CD-D1B1-46B1-BEC6-9E8E795579E8}" type="pres">
      <dgm:prSet presAssocID="{A7873622-0273-4A54-B4B7-2A1F27C5893D}" presName="gear2dstNode" presStyleLbl="node1" presStyleIdx="1" presStyleCnt="3"/>
      <dgm:spPr/>
      <dgm:t>
        <a:bodyPr/>
        <a:lstStyle/>
        <a:p>
          <a:endParaRPr lang="ru-RU"/>
        </a:p>
      </dgm:t>
    </dgm:pt>
    <dgm:pt modelId="{1B914868-7710-4738-97C3-4A877C1176E4}" type="pres">
      <dgm:prSet presAssocID="{0A77B3BF-6C1B-4A41-99AF-A590206E96D3}" presName="gear3" presStyleLbl="node1" presStyleIdx="2" presStyleCnt="3" custScaleX="114417" custScaleY="115464" custLinFactNeighborX="-15182" custLinFactNeighborY="-14448"/>
      <dgm:spPr/>
      <dgm:t>
        <a:bodyPr/>
        <a:lstStyle/>
        <a:p>
          <a:endParaRPr lang="ru-RU"/>
        </a:p>
      </dgm:t>
    </dgm:pt>
    <dgm:pt modelId="{AEFCBFE5-EFBF-4990-B23D-2B62D3439B37}" type="pres">
      <dgm:prSet presAssocID="{0A77B3BF-6C1B-4A41-99AF-A590206E96D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952EE-5514-4952-9118-A5162080DCC9}" type="pres">
      <dgm:prSet presAssocID="{0A77B3BF-6C1B-4A41-99AF-A590206E96D3}" presName="gear3srcNode" presStyleLbl="node1" presStyleIdx="2" presStyleCnt="3"/>
      <dgm:spPr/>
      <dgm:t>
        <a:bodyPr/>
        <a:lstStyle/>
        <a:p>
          <a:endParaRPr lang="ru-RU"/>
        </a:p>
      </dgm:t>
    </dgm:pt>
    <dgm:pt modelId="{87C0B838-B785-4CD9-88AD-38B3F0714121}" type="pres">
      <dgm:prSet presAssocID="{0A77B3BF-6C1B-4A41-99AF-A590206E96D3}" presName="gear3dstNode" presStyleLbl="node1" presStyleIdx="2" presStyleCnt="3"/>
      <dgm:spPr/>
      <dgm:t>
        <a:bodyPr/>
        <a:lstStyle/>
        <a:p>
          <a:endParaRPr lang="ru-RU"/>
        </a:p>
      </dgm:t>
    </dgm:pt>
    <dgm:pt modelId="{A65A07F0-BDE8-42CE-BD30-F47E313A41AA}" type="pres">
      <dgm:prSet presAssocID="{8B4E61B6-5701-467A-8B15-6F4987203A16}" presName="connector1" presStyleLbl="sibTrans2D1" presStyleIdx="0" presStyleCnt="3" custAng="1718395" custLinFactNeighborX="-2207" custLinFactNeighborY="16255"/>
      <dgm:spPr/>
      <dgm:t>
        <a:bodyPr/>
        <a:lstStyle/>
        <a:p>
          <a:endParaRPr lang="ru-RU"/>
        </a:p>
      </dgm:t>
    </dgm:pt>
    <dgm:pt modelId="{8832F14F-44E3-44CF-8F12-C71E97A875BF}" type="pres">
      <dgm:prSet presAssocID="{1D64D189-ED3D-4897-B14D-40D140B5B7E6}" presName="connector2" presStyleLbl="sibTrans2D1" presStyleIdx="1" presStyleCnt="3" custLinFactNeighborX="-9092" custLinFactNeighborY="-3062"/>
      <dgm:spPr/>
      <dgm:t>
        <a:bodyPr/>
        <a:lstStyle/>
        <a:p>
          <a:endParaRPr lang="ru-RU"/>
        </a:p>
      </dgm:t>
    </dgm:pt>
    <dgm:pt modelId="{A9173999-2DFB-47AA-9F15-ECB06FB5F90F}" type="pres">
      <dgm:prSet presAssocID="{351EC491-6DAB-4B9B-B8CB-EC7C6264F555}" presName="connector3" presStyleLbl="sibTrans2D1" presStyleIdx="2" presStyleCnt="3" custLinFactNeighborX="-21364" custLinFactNeighborY="-8370"/>
      <dgm:spPr/>
      <dgm:t>
        <a:bodyPr/>
        <a:lstStyle/>
        <a:p>
          <a:endParaRPr lang="ru-RU"/>
        </a:p>
      </dgm:t>
    </dgm:pt>
  </dgm:ptLst>
  <dgm:cxnLst>
    <dgm:cxn modelId="{CBA8E044-40E5-45AD-B0A0-2BD906745704}" type="presOf" srcId="{2FC934D2-AF23-4FC8-8664-A5399955BF88}" destId="{129905F4-99F9-4375-BA45-91D00721065A}" srcOrd="0" destOrd="0" presId="urn:microsoft.com/office/officeart/2005/8/layout/gear1"/>
    <dgm:cxn modelId="{C9AA472B-4F3B-4F3F-AB67-FCC5BB965FE9}" type="presOf" srcId="{8B4E61B6-5701-467A-8B15-6F4987203A16}" destId="{A65A07F0-BDE8-42CE-BD30-F47E313A41AA}" srcOrd="0" destOrd="0" presId="urn:microsoft.com/office/officeart/2005/8/layout/gear1"/>
    <dgm:cxn modelId="{6E64D45D-D832-41F5-B383-C720B651399C}" type="presOf" srcId="{A7873622-0273-4A54-B4B7-2A1F27C5893D}" destId="{3D480392-DBC0-4D42-A129-8185B449DDB1}" srcOrd="0" destOrd="0" presId="urn:microsoft.com/office/officeart/2005/8/layout/gear1"/>
    <dgm:cxn modelId="{C4AA9D87-9528-4BFB-91D7-F2CB1501DCE3}" srcId="{C442AAF7-F1AE-46E8-8DBE-6F123AB77075}" destId="{A7873622-0273-4A54-B4B7-2A1F27C5893D}" srcOrd="1" destOrd="0" parTransId="{7EC21FAE-8A23-43FF-95AE-740693BCCB81}" sibTransId="{1D64D189-ED3D-4897-B14D-40D140B5B7E6}"/>
    <dgm:cxn modelId="{51BBB941-0678-430E-B141-74BBCB83886F}" type="presOf" srcId="{C442AAF7-F1AE-46E8-8DBE-6F123AB77075}" destId="{B23771AB-D3F2-40E1-9086-B9A7511B7750}" srcOrd="0" destOrd="0" presId="urn:microsoft.com/office/officeart/2005/8/layout/gear1"/>
    <dgm:cxn modelId="{E9368A80-6D2A-4466-835D-7E646F3C7764}" srcId="{C442AAF7-F1AE-46E8-8DBE-6F123AB77075}" destId="{2FC934D2-AF23-4FC8-8664-A5399955BF88}" srcOrd="0" destOrd="0" parTransId="{1D3844F2-0C42-4FD7-B546-8E670208646B}" sibTransId="{8B4E61B6-5701-467A-8B15-6F4987203A16}"/>
    <dgm:cxn modelId="{415E9BD7-FB83-46C7-9F94-C4F8CC7081BC}" type="presOf" srcId="{0A77B3BF-6C1B-4A41-99AF-A590206E96D3}" destId="{1B914868-7710-4738-97C3-4A877C1176E4}" srcOrd="0" destOrd="0" presId="urn:microsoft.com/office/officeart/2005/8/layout/gear1"/>
    <dgm:cxn modelId="{F38B2AF5-CA8E-456C-ACB6-A964D77A3149}" type="presOf" srcId="{A7873622-0273-4A54-B4B7-2A1F27C5893D}" destId="{4F7F52CD-D1B1-46B1-BEC6-9E8E795579E8}" srcOrd="2" destOrd="0" presId="urn:microsoft.com/office/officeart/2005/8/layout/gear1"/>
    <dgm:cxn modelId="{5C7B4797-3F29-4696-936B-A62BC3B21C5F}" type="presOf" srcId="{A7873622-0273-4A54-B4B7-2A1F27C5893D}" destId="{E4916E74-11B8-416E-BB5B-B97609AC94B9}" srcOrd="1" destOrd="0" presId="urn:microsoft.com/office/officeart/2005/8/layout/gear1"/>
    <dgm:cxn modelId="{0576D0E5-D165-48EF-9260-FD7EE52018F3}" type="presOf" srcId="{1D64D189-ED3D-4897-B14D-40D140B5B7E6}" destId="{8832F14F-44E3-44CF-8F12-C71E97A875BF}" srcOrd="0" destOrd="0" presId="urn:microsoft.com/office/officeart/2005/8/layout/gear1"/>
    <dgm:cxn modelId="{E5C5C201-DD6A-46DA-80CB-B99D2EB2147F}" type="presOf" srcId="{0A77B3BF-6C1B-4A41-99AF-A590206E96D3}" destId="{635952EE-5514-4952-9118-A5162080DCC9}" srcOrd="2" destOrd="0" presId="urn:microsoft.com/office/officeart/2005/8/layout/gear1"/>
    <dgm:cxn modelId="{687CDED2-DFDC-4B66-AC39-9687FDAABBCB}" type="presOf" srcId="{0A77B3BF-6C1B-4A41-99AF-A590206E96D3}" destId="{87C0B838-B785-4CD9-88AD-38B3F0714121}" srcOrd="3" destOrd="0" presId="urn:microsoft.com/office/officeart/2005/8/layout/gear1"/>
    <dgm:cxn modelId="{A6370852-B2BF-424D-BB1E-6EBECA5FAA80}" type="presOf" srcId="{0A77B3BF-6C1B-4A41-99AF-A590206E96D3}" destId="{AEFCBFE5-EFBF-4990-B23D-2B62D3439B37}" srcOrd="1" destOrd="0" presId="urn:microsoft.com/office/officeart/2005/8/layout/gear1"/>
    <dgm:cxn modelId="{47F227B9-A256-487B-B92F-607A3A1ABC6D}" srcId="{C442AAF7-F1AE-46E8-8DBE-6F123AB77075}" destId="{0A77B3BF-6C1B-4A41-99AF-A590206E96D3}" srcOrd="2" destOrd="0" parTransId="{6A9EA9EB-EA42-4D59-A256-D22FB27EEE98}" sibTransId="{351EC491-6DAB-4B9B-B8CB-EC7C6264F555}"/>
    <dgm:cxn modelId="{C79F3498-E746-4148-A7F6-CE679DF5EFB6}" type="presOf" srcId="{2FC934D2-AF23-4FC8-8664-A5399955BF88}" destId="{D014FC20-E921-4469-830D-CAE80F7DFDBA}" srcOrd="1" destOrd="0" presId="urn:microsoft.com/office/officeart/2005/8/layout/gear1"/>
    <dgm:cxn modelId="{E2D71074-C7C4-4E43-BF80-6375A75DF640}" type="presOf" srcId="{351EC491-6DAB-4B9B-B8CB-EC7C6264F555}" destId="{A9173999-2DFB-47AA-9F15-ECB06FB5F90F}" srcOrd="0" destOrd="0" presId="urn:microsoft.com/office/officeart/2005/8/layout/gear1"/>
    <dgm:cxn modelId="{B8CBFDAE-BC39-474E-BFDC-AF89DE1FE7E4}" srcId="{C442AAF7-F1AE-46E8-8DBE-6F123AB77075}" destId="{5CAF7FBC-01F7-4113-BBF0-4A9F41CE0168}" srcOrd="3" destOrd="0" parTransId="{5D3D2546-CDE2-49D4-AD9B-38973AEB8D12}" sibTransId="{DC1DE243-4C19-4930-BB67-46629FC8C6C8}"/>
    <dgm:cxn modelId="{E35C4C06-95AE-45E3-BE31-81A88DACEEEB}" type="presOf" srcId="{2FC934D2-AF23-4FC8-8664-A5399955BF88}" destId="{59016560-AEDB-4AD9-B42D-3B767EBCC497}" srcOrd="2" destOrd="0" presId="urn:microsoft.com/office/officeart/2005/8/layout/gear1"/>
    <dgm:cxn modelId="{52BBF53A-4C0E-4117-A2EC-04B68310E409}" type="presParOf" srcId="{B23771AB-D3F2-40E1-9086-B9A7511B7750}" destId="{129905F4-99F9-4375-BA45-91D00721065A}" srcOrd="0" destOrd="0" presId="urn:microsoft.com/office/officeart/2005/8/layout/gear1"/>
    <dgm:cxn modelId="{F6CC7AD0-1CE7-4D8D-BBCE-8CDB0E34F4A9}" type="presParOf" srcId="{B23771AB-D3F2-40E1-9086-B9A7511B7750}" destId="{D014FC20-E921-4469-830D-CAE80F7DFDBA}" srcOrd="1" destOrd="0" presId="urn:microsoft.com/office/officeart/2005/8/layout/gear1"/>
    <dgm:cxn modelId="{97F074A3-7E46-449D-824B-C78EF46AE156}" type="presParOf" srcId="{B23771AB-D3F2-40E1-9086-B9A7511B7750}" destId="{59016560-AEDB-4AD9-B42D-3B767EBCC497}" srcOrd="2" destOrd="0" presId="urn:microsoft.com/office/officeart/2005/8/layout/gear1"/>
    <dgm:cxn modelId="{38BF8358-1397-4D58-BBC9-B7E93C841D30}" type="presParOf" srcId="{B23771AB-D3F2-40E1-9086-B9A7511B7750}" destId="{3D480392-DBC0-4D42-A129-8185B449DDB1}" srcOrd="3" destOrd="0" presId="urn:microsoft.com/office/officeart/2005/8/layout/gear1"/>
    <dgm:cxn modelId="{8880A960-D2AB-4E1A-9EE1-9AFABA32398C}" type="presParOf" srcId="{B23771AB-D3F2-40E1-9086-B9A7511B7750}" destId="{E4916E74-11B8-416E-BB5B-B97609AC94B9}" srcOrd="4" destOrd="0" presId="urn:microsoft.com/office/officeart/2005/8/layout/gear1"/>
    <dgm:cxn modelId="{BB2B10A8-5323-4091-B23B-4986B3D09184}" type="presParOf" srcId="{B23771AB-D3F2-40E1-9086-B9A7511B7750}" destId="{4F7F52CD-D1B1-46B1-BEC6-9E8E795579E8}" srcOrd="5" destOrd="0" presId="urn:microsoft.com/office/officeart/2005/8/layout/gear1"/>
    <dgm:cxn modelId="{BB5706CA-BE0D-420A-8B66-045BF491672E}" type="presParOf" srcId="{B23771AB-D3F2-40E1-9086-B9A7511B7750}" destId="{1B914868-7710-4738-97C3-4A877C1176E4}" srcOrd="6" destOrd="0" presId="urn:microsoft.com/office/officeart/2005/8/layout/gear1"/>
    <dgm:cxn modelId="{66A0D12D-6BE5-45F2-AB66-713C59AB9366}" type="presParOf" srcId="{B23771AB-D3F2-40E1-9086-B9A7511B7750}" destId="{AEFCBFE5-EFBF-4990-B23D-2B62D3439B37}" srcOrd="7" destOrd="0" presId="urn:microsoft.com/office/officeart/2005/8/layout/gear1"/>
    <dgm:cxn modelId="{311C602F-7653-4BD2-A055-80422E80DDBE}" type="presParOf" srcId="{B23771AB-D3F2-40E1-9086-B9A7511B7750}" destId="{635952EE-5514-4952-9118-A5162080DCC9}" srcOrd="8" destOrd="0" presId="urn:microsoft.com/office/officeart/2005/8/layout/gear1"/>
    <dgm:cxn modelId="{B07A18D1-515B-4F6F-A449-34148EA3D13D}" type="presParOf" srcId="{B23771AB-D3F2-40E1-9086-B9A7511B7750}" destId="{87C0B838-B785-4CD9-88AD-38B3F0714121}" srcOrd="9" destOrd="0" presId="urn:microsoft.com/office/officeart/2005/8/layout/gear1"/>
    <dgm:cxn modelId="{764DDD5F-7FD9-4B34-9780-677C39C01AEB}" type="presParOf" srcId="{B23771AB-D3F2-40E1-9086-B9A7511B7750}" destId="{A65A07F0-BDE8-42CE-BD30-F47E313A41AA}" srcOrd="10" destOrd="0" presId="urn:microsoft.com/office/officeart/2005/8/layout/gear1"/>
    <dgm:cxn modelId="{7E022BDC-2ED0-479E-9119-67EB817BAD6C}" type="presParOf" srcId="{B23771AB-D3F2-40E1-9086-B9A7511B7750}" destId="{8832F14F-44E3-44CF-8F12-C71E97A875BF}" srcOrd="11" destOrd="0" presId="urn:microsoft.com/office/officeart/2005/8/layout/gear1"/>
    <dgm:cxn modelId="{3761ADE4-FCA6-42AD-9945-877353AAE0D0}" type="presParOf" srcId="{B23771AB-D3F2-40E1-9086-B9A7511B7750}" destId="{A9173999-2DFB-47AA-9F15-ECB06FB5F90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A77B3BF-6C1B-4A41-99AF-A590206E96D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/>
            <a:t>мониторинг выполнения программы</a:t>
          </a:r>
          <a:endParaRPr lang="ru-RU" sz="1400" dirty="0"/>
        </a:p>
      </dgm:t>
    </dgm:pt>
    <dgm:pt modelId="{6A9EA9EB-EA42-4D59-A256-D22FB27EEE98}" type="parTrans" cxnId="{47F227B9-A256-487B-B92F-607A3A1ABC6D}">
      <dgm:prSet/>
      <dgm:spPr/>
      <dgm:t>
        <a:bodyPr/>
        <a:lstStyle/>
        <a:p>
          <a:endParaRPr lang="ru-RU"/>
        </a:p>
      </dgm:t>
    </dgm:pt>
    <dgm:pt modelId="{351EC491-6DAB-4B9B-B8CB-EC7C6264F555}" type="sibTrans" cxnId="{47F227B9-A256-487B-B92F-607A3A1ABC6D}">
      <dgm:prSet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26AC3-7975-4310-AAFC-9DA0AE21DE8F}" type="pres">
      <dgm:prSet presAssocID="{0A77B3BF-6C1B-4A41-99AF-A590206E96D3}" presName="gear1" presStyleLbl="node1" presStyleIdx="0" presStyleCnt="1" custScaleX="89644" custScaleY="86428" custLinFactNeighborX="38856" custLinFactNeighborY="-4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6CB18-83C5-4000-82BA-5611F21A61EF}" type="pres">
      <dgm:prSet presAssocID="{0A77B3BF-6C1B-4A41-99AF-A590206E96D3}" presName="gear1srcNode" presStyleLbl="node1" presStyleIdx="0" presStyleCnt="1"/>
      <dgm:spPr/>
      <dgm:t>
        <a:bodyPr/>
        <a:lstStyle/>
        <a:p>
          <a:endParaRPr lang="ru-RU"/>
        </a:p>
      </dgm:t>
    </dgm:pt>
    <dgm:pt modelId="{EC300130-8D8A-4A19-9CC1-2A00FB712AA6}" type="pres">
      <dgm:prSet presAssocID="{0A77B3BF-6C1B-4A41-99AF-A590206E96D3}" presName="gear1dstNode" presStyleLbl="node1" presStyleIdx="0" presStyleCnt="1"/>
      <dgm:spPr/>
      <dgm:t>
        <a:bodyPr/>
        <a:lstStyle/>
        <a:p>
          <a:endParaRPr lang="ru-RU"/>
        </a:p>
      </dgm:t>
    </dgm:pt>
    <dgm:pt modelId="{933ABC11-BCDF-4BC3-8373-EA136F19EFB0}" type="pres">
      <dgm:prSet presAssocID="{351EC491-6DAB-4B9B-B8CB-EC7C6264F555}" presName="connector1" presStyleLbl="sibTrans2D1" presStyleIdx="0" presStyleCnt="1" custLinFactNeighborX="40612" custLinFactNeighborY="11693"/>
      <dgm:spPr/>
      <dgm:t>
        <a:bodyPr/>
        <a:lstStyle/>
        <a:p>
          <a:endParaRPr lang="ru-RU"/>
        </a:p>
      </dgm:t>
    </dgm:pt>
  </dgm:ptLst>
  <dgm:cxnLst>
    <dgm:cxn modelId="{47F227B9-A256-487B-B92F-607A3A1ABC6D}" srcId="{C442AAF7-F1AE-46E8-8DBE-6F123AB77075}" destId="{0A77B3BF-6C1B-4A41-99AF-A590206E96D3}" srcOrd="0" destOrd="0" parTransId="{6A9EA9EB-EA42-4D59-A256-D22FB27EEE98}" sibTransId="{351EC491-6DAB-4B9B-B8CB-EC7C6264F555}"/>
    <dgm:cxn modelId="{EFC89B1D-40EE-4696-87BB-C02E5256F732}" type="presOf" srcId="{351EC491-6DAB-4B9B-B8CB-EC7C6264F555}" destId="{933ABC11-BCDF-4BC3-8373-EA136F19EFB0}" srcOrd="0" destOrd="0" presId="urn:microsoft.com/office/officeart/2005/8/layout/gear1"/>
    <dgm:cxn modelId="{277A51F9-2312-4B72-AF03-96BD3E2D87BB}" type="presOf" srcId="{C442AAF7-F1AE-46E8-8DBE-6F123AB77075}" destId="{B23771AB-D3F2-40E1-9086-B9A7511B7750}" srcOrd="0" destOrd="0" presId="urn:microsoft.com/office/officeart/2005/8/layout/gear1"/>
    <dgm:cxn modelId="{5626DABB-CB69-4335-8F46-3435FC00AFE0}" type="presOf" srcId="{0A77B3BF-6C1B-4A41-99AF-A590206E96D3}" destId="{EC300130-8D8A-4A19-9CC1-2A00FB712AA6}" srcOrd="2" destOrd="0" presId="urn:microsoft.com/office/officeart/2005/8/layout/gear1"/>
    <dgm:cxn modelId="{83D0D315-1B99-4A0F-9175-8B1CF0C3C1E9}" type="presOf" srcId="{0A77B3BF-6C1B-4A41-99AF-A590206E96D3}" destId="{06926AC3-7975-4310-AAFC-9DA0AE21DE8F}" srcOrd="0" destOrd="0" presId="urn:microsoft.com/office/officeart/2005/8/layout/gear1"/>
    <dgm:cxn modelId="{2FA0123F-B5EA-4B6B-8E28-9DE9DC3E0B94}" type="presOf" srcId="{0A77B3BF-6C1B-4A41-99AF-A590206E96D3}" destId="{E616CB18-83C5-4000-82BA-5611F21A61EF}" srcOrd="1" destOrd="0" presId="urn:microsoft.com/office/officeart/2005/8/layout/gear1"/>
    <dgm:cxn modelId="{44C382B5-5F8F-47BA-AFD5-12C3F5E58676}" type="presParOf" srcId="{B23771AB-D3F2-40E1-9086-B9A7511B7750}" destId="{06926AC3-7975-4310-AAFC-9DA0AE21DE8F}" srcOrd="0" destOrd="0" presId="urn:microsoft.com/office/officeart/2005/8/layout/gear1"/>
    <dgm:cxn modelId="{CE0D7B4E-4D31-4068-9EFE-67CC7D6BF3D6}" type="presParOf" srcId="{B23771AB-D3F2-40E1-9086-B9A7511B7750}" destId="{E616CB18-83C5-4000-82BA-5611F21A61EF}" srcOrd="1" destOrd="0" presId="urn:microsoft.com/office/officeart/2005/8/layout/gear1"/>
    <dgm:cxn modelId="{0F108F53-BFD9-476F-A1DA-BB9E42A71CAB}" type="presParOf" srcId="{B23771AB-D3F2-40E1-9086-B9A7511B7750}" destId="{EC300130-8D8A-4A19-9CC1-2A00FB712AA6}" srcOrd="2" destOrd="0" presId="urn:microsoft.com/office/officeart/2005/8/layout/gear1"/>
    <dgm:cxn modelId="{247A2B81-4212-420B-9CFA-4F1BBC2926FD}" type="presParOf" srcId="{B23771AB-D3F2-40E1-9086-B9A7511B7750}" destId="{933ABC11-BCDF-4BC3-8373-EA136F19EFB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4_1" csCatId="accent4" phldr="1"/>
      <dgm:spPr/>
    </dgm:pt>
    <dgm:pt modelId="{A7873622-0273-4A54-B4B7-2A1F27C5893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 Повышение квалификации</a:t>
          </a:r>
          <a:endParaRPr lang="ru-RU" sz="1200" b="1" dirty="0"/>
        </a:p>
      </dgm:t>
    </dgm:pt>
    <dgm:pt modelId="{7EC21FAE-8A23-43FF-95AE-740693BCCB81}" type="parTrans" cxnId="{C4AA9D87-9528-4BFB-91D7-F2CB1501DCE3}">
      <dgm:prSet/>
      <dgm:spPr/>
      <dgm:t>
        <a:bodyPr/>
        <a:lstStyle/>
        <a:p>
          <a:endParaRPr lang="ru-RU"/>
        </a:p>
      </dgm:t>
    </dgm:pt>
    <dgm:pt modelId="{1D64D189-ED3D-4897-B14D-40D140B5B7E6}" type="sibTrans" cxnId="{C4AA9D87-9528-4BFB-91D7-F2CB1501DCE3}">
      <dgm:prSet/>
      <dgm:spPr/>
      <dgm:t>
        <a:bodyPr/>
        <a:lstStyle/>
        <a:p>
          <a:endParaRPr lang="ru-RU"/>
        </a:p>
      </dgm:t>
    </dgm:pt>
    <dgm:pt modelId="{0A77B3BF-6C1B-4A41-99AF-A590206E96D3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200" dirty="0" smtClean="0"/>
            <a:t>Процедуры для анализа и состояния проблем</a:t>
          </a:r>
          <a:endParaRPr lang="ru-RU" sz="1200" dirty="0"/>
        </a:p>
      </dgm:t>
    </dgm:pt>
    <dgm:pt modelId="{6A9EA9EB-EA42-4D59-A256-D22FB27EEE98}" type="parTrans" cxnId="{47F227B9-A256-487B-B92F-607A3A1ABC6D}">
      <dgm:prSet/>
      <dgm:spPr/>
      <dgm:t>
        <a:bodyPr/>
        <a:lstStyle/>
        <a:p>
          <a:endParaRPr lang="ru-RU"/>
        </a:p>
      </dgm:t>
    </dgm:pt>
    <dgm:pt modelId="{351EC491-6DAB-4B9B-B8CB-EC7C6264F555}" type="sibTrans" cxnId="{47F227B9-A256-487B-B92F-607A3A1ABC6D}">
      <dgm:prSet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17201E4-B0EF-4642-8BAA-8C4AE143FB57}" type="pres">
      <dgm:prSet presAssocID="{A7873622-0273-4A54-B4B7-2A1F27C5893D}" presName="gear1" presStyleLbl="node1" presStyleIdx="0" presStyleCnt="2" custLinFactNeighborX="-1301" custLinFactNeighborY="-202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72689-D903-495C-A074-EE98EACDFFA7}" type="pres">
      <dgm:prSet presAssocID="{A7873622-0273-4A54-B4B7-2A1F27C5893D}" presName="gear1srcNode" presStyleLbl="node1" presStyleIdx="0" presStyleCnt="2"/>
      <dgm:spPr/>
      <dgm:t>
        <a:bodyPr/>
        <a:lstStyle/>
        <a:p>
          <a:endParaRPr lang="ru-RU"/>
        </a:p>
      </dgm:t>
    </dgm:pt>
    <dgm:pt modelId="{77A45C20-98ED-4D19-809E-40FBEB73F83E}" type="pres">
      <dgm:prSet presAssocID="{A7873622-0273-4A54-B4B7-2A1F27C5893D}" presName="gear1dstNode" presStyleLbl="node1" presStyleIdx="0" presStyleCnt="2"/>
      <dgm:spPr/>
      <dgm:t>
        <a:bodyPr/>
        <a:lstStyle/>
        <a:p>
          <a:endParaRPr lang="ru-RU"/>
        </a:p>
      </dgm:t>
    </dgm:pt>
    <dgm:pt modelId="{0945C40D-B15B-4DCE-A3B3-DB6373A601CB}" type="pres">
      <dgm:prSet presAssocID="{0A77B3BF-6C1B-4A41-99AF-A590206E96D3}" presName="gear2" presStyleLbl="node1" presStyleIdx="1" presStyleCnt="2" custLinFactNeighborX="-8662" custLinFactNeighborY="-485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AAC03-1D20-4DFD-92A7-CA57CA56A7A5}" type="pres">
      <dgm:prSet presAssocID="{0A77B3BF-6C1B-4A41-99AF-A590206E96D3}" presName="gear2srcNode" presStyleLbl="node1" presStyleIdx="1" presStyleCnt="2"/>
      <dgm:spPr/>
      <dgm:t>
        <a:bodyPr/>
        <a:lstStyle/>
        <a:p>
          <a:endParaRPr lang="ru-RU"/>
        </a:p>
      </dgm:t>
    </dgm:pt>
    <dgm:pt modelId="{50F543C9-AA32-45A4-837A-424E171C592D}" type="pres">
      <dgm:prSet presAssocID="{0A77B3BF-6C1B-4A41-99AF-A590206E96D3}" presName="gear2dstNode" presStyleLbl="node1" presStyleIdx="1" presStyleCnt="2"/>
      <dgm:spPr/>
      <dgm:t>
        <a:bodyPr/>
        <a:lstStyle/>
        <a:p>
          <a:endParaRPr lang="ru-RU"/>
        </a:p>
      </dgm:t>
    </dgm:pt>
    <dgm:pt modelId="{D8A88CC7-7B94-4B12-9836-C77FABD25C02}" type="pres">
      <dgm:prSet presAssocID="{1D64D189-ED3D-4897-B14D-40D140B5B7E6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80C6DAB3-377E-4CFE-A694-0CAB259B143A}" type="pres">
      <dgm:prSet presAssocID="{351EC491-6DAB-4B9B-B8CB-EC7C6264F555}" presName="connector2" presStyleLbl="sibTrans2D1" presStyleIdx="1" presStyleCnt="2" custLinFactNeighborX="5678" custLinFactNeighborY="40646"/>
      <dgm:spPr/>
      <dgm:t>
        <a:bodyPr/>
        <a:lstStyle/>
        <a:p>
          <a:endParaRPr lang="ru-RU"/>
        </a:p>
      </dgm:t>
    </dgm:pt>
  </dgm:ptLst>
  <dgm:cxnLst>
    <dgm:cxn modelId="{B7CD4E46-29CC-4E50-B919-83E94F2A7C7D}" type="presOf" srcId="{0A77B3BF-6C1B-4A41-99AF-A590206E96D3}" destId="{50F543C9-AA32-45A4-837A-424E171C592D}" srcOrd="2" destOrd="0" presId="urn:microsoft.com/office/officeart/2005/8/layout/gear1"/>
    <dgm:cxn modelId="{C4AA9D87-9528-4BFB-91D7-F2CB1501DCE3}" srcId="{C442AAF7-F1AE-46E8-8DBE-6F123AB77075}" destId="{A7873622-0273-4A54-B4B7-2A1F27C5893D}" srcOrd="0" destOrd="0" parTransId="{7EC21FAE-8A23-43FF-95AE-740693BCCB81}" sibTransId="{1D64D189-ED3D-4897-B14D-40D140B5B7E6}"/>
    <dgm:cxn modelId="{EF8E0DDD-FE59-4A62-B2FB-81E5D7DC36C5}" type="presOf" srcId="{0A77B3BF-6C1B-4A41-99AF-A590206E96D3}" destId="{0945C40D-B15B-4DCE-A3B3-DB6373A601CB}" srcOrd="0" destOrd="0" presId="urn:microsoft.com/office/officeart/2005/8/layout/gear1"/>
    <dgm:cxn modelId="{9948C538-B6A7-4F0B-AEA4-7A4DC2DFBE73}" type="presOf" srcId="{0A77B3BF-6C1B-4A41-99AF-A590206E96D3}" destId="{C71AAC03-1D20-4DFD-92A7-CA57CA56A7A5}" srcOrd="1" destOrd="0" presId="urn:microsoft.com/office/officeart/2005/8/layout/gear1"/>
    <dgm:cxn modelId="{4239CCD3-E62A-48A4-9814-CE4422B8A15A}" type="presOf" srcId="{351EC491-6DAB-4B9B-B8CB-EC7C6264F555}" destId="{80C6DAB3-377E-4CFE-A694-0CAB259B143A}" srcOrd="0" destOrd="0" presId="urn:microsoft.com/office/officeart/2005/8/layout/gear1"/>
    <dgm:cxn modelId="{5C3A6E0E-1C6C-451B-82BD-26C6CF724597}" type="presOf" srcId="{A7873622-0273-4A54-B4B7-2A1F27C5893D}" destId="{A17201E4-B0EF-4642-8BAA-8C4AE143FB57}" srcOrd="0" destOrd="0" presId="urn:microsoft.com/office/officeart/2005/8/layout/gear1"/>
    <dgm:cxn modelId="{D15B25C8-B13D-4241-AE3B-FE5CE0810CAA}" type="presOf" srcId="{C442AAF7-F1AE-46E8-8DBE-6F123AB77075}" destId="{B23771AB-D3F2-40E1-9086-B9A7511B7750}" srcOrd="0" destOrd="0" presId="urn:microsoft.com/office/officeart/2005/8/layout/gear1"/>
    <dgm:cxn modelId="{91D599D8-82DB-4CEA-89E9-AAD8625AFAA2}" type="presOf" srcId="{A7873622-0273-4A54-B4B7-2A1F27C5893D}" destId="{77A45C20-98ED-4D19-809E-40FBEB73F83E}" srcOrd="2" destOrd="0" presId="urn:microsoft.com/office/officeart/2005/8/layout/gear1"/>
    <dgm:cxn modelId="{FDF544E0-25ED-41DD-AB1E-7BAABC91D825}" type="presOf" srcId="{A7873622-0273-4A54-B4B7-2A1F27C5893D}" destId="{7C472689-D903-495C-A074-EE98EACDFFA7}" srcOrd="1" destOrd="0" presId="urn:microsoft.com/office/officeart/2005/8/layout/gear1"/>
    <dgm:cxn modelId="{47F227B9-A256-487B-B92F-607A3A1ABC6D}" srcId="{C442AAF7-F1AE-46E8-8DBE-6F123AB77075}" destId="{0A77B3BF-6C1B-4A41-99AF-A590206E96D3}" srcOrd="1" destOrd="0" parTransId="{6A9EA9EB-EA42-4D59-A256-D22FB27EEE98}" sibTransId="{351EC491-6DAB-4B9B-B8CB-EC7C6264F555}"/>
    <dgm:cxn modelId="{1E9F5549-57FF-428F-B0F8-BC4AD5A62D05}" type="presOf" srcId="{1D64D189-ED3D-4897-B14D-40D140B5B7E6}" destId="{D8A88CC7-7B94-4B12-9836-C77FABD25C02}" srcOrd="0" destOrd="0" presId="urn:microsoft.com/office/officeart/2005/8/layout/gear1"/>
    <dgm:cxn modelId="{31B24334-3E85-4404-9337-61EFEB304AF9}" type="presParOf" srcId="{B23771AB-D3F2-40E1-9086-B9A7511B7750}" destId="{A17201E4-B0EF-4642-8BAA-8C4AE143FB57}" srcOrd="0" destOrd="0" presId="urn:microsoft.com/office/officeart/2005/8/layout/gear1"/>
    <dgm:cxn modelId="{B8DD04A8-ABB7-4B6B-B916-2E939FD1A1C7}" type="presParOf" srcId="{B23771AB-D3F2-40E1-9086-B9A7511B7750}" destId="{7C472689-D903-495C-A074-EE98EACDFFA7}" srcOrd="1" destOrd="0" presId="urn:microsoft.com/office/officeart/2005/8/layout/gear1"/>
    <dgm:cxn modelId="{940E2A6D-D577-4BC7-8EA9-3BD5480346DC}" type="presParOf" srcId="{B23771AB-D3F2-40E1-9086-B9A7511B7750}" destId="{77A45C20-98ED-4D19-809E-40FBEB73F83E}" srcOrd="2" destOrd="0" presId="urn:microsoft.com/office/officeart/2005/8/layout/gear1"/>
    <dgm:cxn modelId="{9726CCA2-6340-4ABE-9553-98076987F001}" type="presParOf" srcId="{B23771AB-D3F2-40E1-9086-B9A7511B7750}" destId="{0945C40D-B15B-4DCE-A3B3-DB6373A601CB}" srcOrd="3" destOrd="0" presId="urn:microsoft.com/office/officeart/2005/8/layout/gear1"/>
    <dgm:cxn modelId="{05EBE5CB-11B7-4B5C-81FD-BC3F20CA1A50}" type="presParOf" srcId="{B23771AB-D3F2-40E1-9086-B9A7511B7750}" destId="{C71AAC03-1D20-4DFD-92A7-CA57CA56A7A5}" srcOrd="4" destOrd="0" presId="urn:microsoft.com/office/officeart/2005/8/layout/gear1"/>
    <dgm:cxn modelId="{4B2E2DF5-B296-436A-800F-6B598EF63CFC}" type="presParOf" srcId="{B23771AB-D3F2-40E1-9086-B9A7511B7750}" destId="{50F543C9-AA32-45A4-837A-424E171C592D}" srcOrd="5" destOrd="0" presId="urn:microsoft.com/office/officeart/2005/8/layout/gear1"/>
    <dgm:cxn modelId="{4E681FEC-DA39-498B-B173-3CE2853E5B0A}" type="presParOf" srcId="{B23771AB-D3F2-40E1-9086-B9A7511B7750}" destId="{D8A88CC7-7B94-4B12-9836-C77FABD25C02}" srcOrd="6" destOrd="0" presId="urn:microsoft.com/office/officeart/2005/8/layout/gear1"/>
    <dgm:cxn modelId="{6390DBAC-3A66-4527-951B-D0F668E7131E}" type="presParOf" srcId="{B23771AB-D3F2-40E1-9086-B9A7511B7750}" destId="{80C6DAB3-377E-4CFE-A694-0CAB259B143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7C1CC-FC44-4787-BD33-749C6966340D}" type="presOf" srcId="{C442AAF7-F1AE-46E8-8DBE-6F123AB77075}" destId="{B23771AB-D3F2-40E1-9086-B9A7511B775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5ABF8-449E-4FB0-9282-7408D7319711}">
      <dsp:nvSpPr>
        <dsp:cNvPr id="0" name=""/>
        <dsp:cNvSpPr/>
      </dsp:nvSpPr>
      <dsp:spPr>
        <a:xfrm>
          <a:off x="5540172" y="2256326"/>
          <a:ext cx="2344326" cy="2306255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Введение дифференциации трудовых функций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Система оплаты труда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Эффективный контракт</a:t>
          </a:r>
          <a:endParaRPr lang="ru-RU" sz="1200" b="1" kern="1200" dirty="0"/>
        </a:p>
      </dsp:txBody>
      <dsp:txXfrm>
        <a:off x="6291534" y="2880954"/>
        <a:ext cx="1544900" cy="1633563"/>
      </dsp:txXfrm>
    </dsp:sp>
    <dsp:sp modelId="{7DCE6B00-B058-4674-AD51-1B583985FF9B}">
      <dsp:nvSpPr>
        <dsp:cNvPr id="0" name=""/>
        <dsp:cNvSpPr/>
      </dsp:nvSpPr>
      <dsp:spPr>
        <a:xfrm>
          <a:off x="209188" y="1751576"/>
          <a:ext cx="2605273" cy="308905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Социально- демографические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Социально-трудовые условия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Уровень качества жизни педагогов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Жилищные условия педагогов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Образование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Здоровье, социально-психологическое самочувствие</a:t>
          </a:r>
          <a:endParaRPr lang="ru-RU" sz="1200" b="1" kern="1200" dirty="0"/>
        </a:p>
      </dsp:txBody>
      <dsp:txXfrm>
        <a:off x="262602" y="2577255"/>
        <a:ext cx="1716863" cy="2209966"/>
      </dsp:txXfrm>
    </dsp:sp>
    <dsp:sp modelId="{266305F5-498B-437C-AC29-E4CC77CDE229}">
      <dsp:nvSpPr>
        <dsp:cNvPr id="0" name=""/>
        <dsp:cNvSpPr/>
      </dsp:nvSpPr>
      <dsp:spPr>
        <a:xfrm>
          <a:off x="4659002" y="-107294"/>
          <a:ext cx="3570597" cy="14773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Научно методическое сопровождение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Система повышения квалификации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Система аттестации педагогов (ЕФО, оценка выпускников)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Обновление содержания общего образования</a:t>
          </a:r>
          <a:endParaRPr lang="ru-RU" sz="1200" b="1" kern="1200" dirty="0"/>
        </a:p>
      </dsp:txBody>
      <dsp:txXfrm>
        <a:off x="5762634" y="-74841"/>
        <a:ext cx="2434512" cy="1043115"/>
      </dsp:txXfrm>
    </dsp:sp>
    <dsp:sp modelId="{7D9F6A77-72DF-4B85-8B14-5C9A51E16333}">
      <dsp:nvSpPr>
        <dsp:cNvPr id="0" name=""/>
        <dsp:cNvSpPr/>
      </dsp:nvSpPr>
      <dsp:spPr>
        <a:xfrm>
          <a:off x="0" y="-401506"/>
          <a:ext cx="2929189" cy="20657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</a:rPr>
            <a:t>ОБЕСПЕЧЕНИЕ:</a:t>
          </a:r>
          <a:endParaRPr lang="ru-RU" sz="1400" b="1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Нормативно- правовое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Финансово-экономическое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Материально- техническое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Кадровое </a:t>
          </a:r>
          <a:endParaRPr lang="ru-RU" sz="1400" kern="1200" dirty="0"/>
        </a:p>
      </dsp:txBody>
      <dsp:txXfrm>
        <a:off x="45379" y="-356127"/>
        <a:ext cx="1959674" cy="1458581"/>
      </dsp:txXfrm>
    </dsp:sp>
    <dsp:sp modelId="{7CCFF3E7-7EFB-4EC7-AC4F-04214A3202BE}">
      <dsp:nvSpPr>
        <dsp:cNvPr id="0" name=""/>
        <dsp:cNvSpPr/>
      </dsp:nvSpPr>
      <dsp:spPr>
        <a:xfrm>
          <a:off x="1915612" y="398408"/>
          <a:ext cx="2248617" cy="20548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Условия реализации модели учительского роста </a:t>
          </a:r>
          <a:endParaRPr lang="ru-RU" sz="1800" b="1" kern="1200" dirty="0"/>
        </a:p>
      </dsp:txBody>
      <dsp:txXfrm>
        <a:off x="2574217" y="1000258"/>
        <a:ext cx="1590012" cy="1452995"/>
      </dsp:txXfrm>
    </dsp:sp>
    <dsp:sp modelId="{54F90FA0-CA1B-4F96-A77B-54A474D88EA8}">
      <dsp:nvSpPr>
        <dsp:cNvPr id="0" name=""/>
        <dsp:cNvSpPr/>
      </dsp:nvSpPr>
      <dsp:spPr>
        <a:xfrm rot="5400000">
          <a:off x="4162256" y="421638"/>
          <a:ext cx="2054845" cy="20083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Профес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сиональный</a:t>
          </a:r>
          <a:r>
            <a:rPr lang="ru-RU" sz="1800" b="1" kern="1200" dirty="0" smtClean="0"/>
            <a:t> рост</a:t>
          </a:r>
          <a:endParaRPr lang="ru-RU" sz="1800" b="1" kern="1200" dirty="0"/>
        </a:p>
      </dsp:txBody>
      <dsp:txXfrm rot="-5400000">
        <a:off x="4185486" y="1000258"/>
        <a:ext cx="1420143" cy="1452995"/>
      </dsp:txXfrm>
    </dsp:sp>
    <dsp:sp modelId="{7E283654-38C2-407C-96B0-49EC28548D53}">
      <dsp:nvSpPr>
        <dsp:cNvPr id="0" name=""/>
        <dsp:cNvSpPr/>
      </dsp:nvSpPr>
      <dsp:spPr>
        <a:xfrm rot="10800000">
          <a:off x="4185742" y="2590926"/>
          <a:ext cx="2054845" cy="20548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Карьерный рост</a:t>
          </a:r>
          <a:endParaRPr lang="ru-RU" sz="2000" b="1" kern="1200" dirty="0"/>
        </a:p>
      </dsp:txBody>
      <dsp:txXfrm rot="10800000">
        <a:off x="4185742" y="2590926"/>
        <a:ext cx="1452995" cy="1452995"/>
      </dsp:txXfrm>
    </dsp:sp>
    <dsp:sp modelId="{7AAC5EAD-9EBB-46E2-AC97-457854EEFA97}">
      <dsp:nvSpPr>
        <dsp:cNvPr id="0" name=""/>
        <dsp:cNvSpPr/>
      </dsp:nvSpPr>
      <dsp:spPr>
        <a:xfrm rot="16200000">
          <a:off x="2012498" y="2548165"/>
          <a:ext cx="2054845" cy="20548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Социальный  рост</a:t>
          </a:r>
          <a:endParaRPr lang="ru-RU" sz="1800" b="1" kern="1200" dirty="0"/>
        </a:p>
      </dsp:txBody>
      <dsp:txXfrm rot="5400000">
        <a:off x="2614348" y="2548165"/>
        <a:ext cx="1452995" cy="1452995"/>
      </dsp:txXfrm>
    </dsp:sp>
    <dsp:sp modelId="{D9EBA112-9F7D-478D-A7C3-0F6984D64210}">
      <dsp:nvSpPr>
        <dsp:cNvPr id="0" name=""/>
        <dsp:cNvSpPr/>
      </dsp:nvSpPr>
      <dsp:spPr>
        <a:xfrm>
          <a:off x="3760066" y="2073605"/>
          <a:ext cx="709467" cy="6169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FF253-1DAD-4C10-AE00-96AF09E27F0C}">
      <dsp:nvSpPr>
        <dsp:cNvPr id="0" name=""/>
        <dsp:cNvSpPr/>
      </dsp:nvSpPr>
      <dsp:spPr>
        <a:xfrm rot="10800000">
          <a:off x="3760066" y="2310885"/>
          <a:ext cx="709467" cy="6169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201E4-B0EF-4642-8BAA-8C4AE143FB57}">
      <dsp:nvSpPr>
        <dsp:cNvPr id="0" name=""/>
        <dsp:cNvSpPr/>
      </dsp:nvSpPr>
      <dsp:spPr>
        <a:xfrm>
          <a:off x="1693071" y="1323533"/>
          <a:ext cx="2069309" cy="2069309"/>
        </a:xfrm>
        <a:prstGeom prst="gear9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Запрос на повышение квалификации</a:t>
          </a:r>
          <a:endParaRPr lang="ru-RU" sz="1200" b="1" kern="1200" dirty="0"/>
        </a:p>
      </dsp:txBody>
      <dsp:txXfrm>
        <a:off x="2109094" y="1808259"/>
        <a:ext cx="1237263" cy="1063667"/>
      </dsp:txXfrm>
    </dsp:sp>
    <dsp:sp modelId="{0945C40D-B15B-4DCE-A3B3-DB6373A601CB}">
      <dsp:nvSpPr>
        <dsp:cNvPr id="0" name=""/>
        <dsp:cNvSpPr/>
      </dsp:nvSpPr>
      <dsp:spPr>
        <a:xfrm>
          <a:off x="239799" y="1339371"/>
          <a:ext cx="1504952" cy="1504952"/>
        </a:xfrm>
        <a:prstGeom prst="gear6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Информационная поддержка</a:t>
          </a:r>
          <a:endParaRPr lang="ru-RU" sz="1200" kern="1200" dirty="0"/>
        </a:p>
      </dsp:txBody>
      <dsp:txXfrm>
        <a:off x="618675" y="1720537"/>
        <a:ext cx="747200" cy="742620"/>
      </dsp:txXfrm>
    </dsp:sp>
    <dsp:sp modelId="{D8A88CC7-7B94-4B12-9836-C77FABD25C02}">
      <dsp:nvSpPr>
        <dsp:cNvPr id="0" name=""/>
        <dsp:cNvSpPr/>
      </dsp:nvSpPr>
      <dsp:spPr>
        <a:xfrm rot="10800000" flipH="1">
          <a:off x="2047797" y="3450223"/>
          <a:ext cx="1143046" cy="882870"/>
        </a:xfrm>
        <a:prstGeom prst="circularArrow">
          <a:avLst>
            <a:gd name="adj1" fmla="val 4878"/>
            <a:gd name="adj2" fmla="val 312630"/>
            <a:gd name="adj3" fmla="val 3108641"/>
            <a:gd name="adj4" fmla="val 15268251"/>
            <a:gd name="adj5" fmla="val 569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DAB3-377E-4CFE-A694-0CAB259B143A}">
      <dsp:nvSpPr>
        <dsp:cNvPr id="0" name=""/>
        <dsp:cNvSpPr/>
      </dsp:nvSpPr>
      <dsp:spPr>
        <a:xfrm>
          <a:off x="2810701" y="1181189"/>
          <a:ext cx="1188833" cy="570524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9677D-428F-495F-ADBB-BD3EF806CAD1}">
      <dsp:nvSpPr>
        <dsp:cNvPr id="0" name=""/>
        <dsp:cNvSpPr/>
      </dsp:nvSpPr>
      <dsp:spPr>
        <a:xfrm>
          <a:off x="3072620" y="737"/>
          <a:ext cx="1752004" cy="1138803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Отсутствие или недостаточность финансовых и материальных ресурсов</a:t>
          </a:r>
          <a:endParaRPr lang="ru-RU" sz="1200" b="1" kern="1200" dirty="0"/>
        </a:p>
      </dsp:txBody>
      <dsp:txXfrm>
        <a:off x="3128212" y="56329"/>
        <a:ext cx="1640820" cy="1027619"/>
      </dsp:txXfrm>
    </dsp:sp>
    <dsp:sp modelId="{572C06CE-98D5-4C11-BBD3-85AE4AE22238}">
      <dsp:nvSpPr>
        <dsp:cNvPr id="0" name=""/>
        <dsp:cNvSpPr/>
      </dsp:nvSpPr>
      <dsp:spPr>
        <a:xfrm>
          <a:off x="1674885" y="570139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3161756" y="180581"/>
              </a:moveTo>
              <a:arcTo wR="2273737" hR="2273737" stAng="17579342" swAng="19599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579E0-76FE-4BF2-A549-DEC7369A2979}">
      <dsp:nvSpPr>
        <dsp:cNvPr id="0" name=""/>
        <dsp:cNvSpPr/>
      </dsp:nvSpPr>
      <dsp:spPr>
        <a:xfrm>
          <a:off x="4209773" y="1571851"/>
          <a:ext cx="3802603" cy="113880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Отсутствие или недостаточность финансовых и материальных ресурсов</a:t>
          </a:r>
          <a:endParaRPr lang="ru-RU" sz="1400" b="1" kern="1200" dirty="0"/>
        </a:p>
      </dsp:txBody>
      <dsp:txXfrm>
        <a:off x="4265365" y="1627443"/>
        <a:ext cx="3691419" cy="1027619"/>
      </dsp:txXfrm>
    </dsp:sp>
    <dsp:sp modelId="{60429D15-A9C4-4D37-870E-A1D8592FFFE8}">
      <dsp:nvSpPr>
        <dsp:cNvPr id="0" name=""/>
        <dsp:cNvSpPr/>
      </dsp:nvSpPr>
      <dsp:spPr>
        <a:xfrm>
          <a:off x="1674885" y="570139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4544374" y="2155041"/>
              </a:moveTo>
              <a:arcTo wR="2273737" hR="2273737" stAng="21420458" swAng="21950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FEB1-1043-4ED1-9859-B556876D2BD9}">
      <dsp:nvSpPr>
        <dsp:cNvPr id="0" name=""/>
        <dsp:cNvSpPr/>
      </dsp:nvSpPr>
      <dsp:spPr>
        <a:xfrm>
          <a:off x="4176466" y="4113966"/>
          <a:ext cx="2217249" cy="113880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Нежелание сторонних организаций принимать участие в работе со школами</a:t>
          </a:r>
          <a:endParaRPr lang="ru-RU" sz="1600" kern="1200" dirty="0"/>
        </a:p>
      </dsp:txBody>
      <dsp:txXfrm>
        <a:off x="4232058" y="4169558"/>
        <a:ext cx="2106065" cy="1027619"/>
      </dsp:txXfrm>
    </dsp:sp>
    <dsp:sp modelId="{9345DD48-DB11-4B47-BF8A-DDD502DD34F8}">
      <dsp:nvSpPr>
        <dsp:cNvPr id="0" name=""/>
        <dsp:cNvSpPr/>
      </dsp:nvSpPr>
      <dsp:spPr>
        <a:xfrm>
          <a:off x="1674885" y="570139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2496961" y="4536490"/>
              </a:moveTo>
              <a:arcTo wR="2273737" hR="2273737" stAng="5061955" swAng="6892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9AD33-DFEB-4AED-85C1-C16B364D64B3}">
      <dsp:nvSpPr>
        <dsp:cNvPr id="0" name=""/>
        <dsp:cNvSpPr/>
      </dsp:nvSpPr>
      <dsp:spPr>
        <a:xfrm>
          <a:off x="1512165" y="4113966"/>
          <a:ext cx="2199974" cy="1138803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Невысокий уровень методической подготовки администрации школ, неспособной организовать программы </a:t>
          </a:r>
          <a:r>
            <a:rPr lang="ru-RU" sz="1100" b="1" kern="1200" dirty="0" err="1" smtClean="0"/>
            <a:t>внутришкольного</a:t>
          </a:r>
          <a:r>
            <a:rPr lang="ru-RU" sz="1100" b="1" kern="1200" dirty="0" smtClean="0"/>
            <a:t> повышения профессиональной компетенции учителя</a:t>
          </a:r>
          <a:endParaRPr lang="ru-RU" sz="1100" b="1" kern="1200" dirty="0"/>
        </a:p>
      </dsp:txBody>
      <dsp:txXfrm>
        <a:off x="1567757" y="4169558"/>
        <a:ext cx="2088790" cy="1027619"/>
      </dsp:txXfrm>
    </dsp:sp>
    <dsp:sp modelId="{4329ADF3-846C-49DD-B311-37BD5A4B0690}">
      <dsp:nvSpPr>
        <dsp:cNvPr id="0" name=""/>
        <dsp:cNvSpPr/>
      </dsp:nvSpPr>
      <dsp:spPr>
        <a:xfrm>
          <a:off x="1674885" y="570139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379713" y="3531734"/>
              </a:moveTo>
              <a:arcTo wR="2273737" hR="2273737" stAng="8784490" swAng="21950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27FB6-CB4C-48A9-ACBF-3E3ADD7FC393}">
      <dsp:nvSpPr>
        <dsp:cNvPr id="0" name=""/>
        <dsp:cNvSpPr/>
      </dsp:nvSpPr>
      <dsp:spPr>
        <a:xfrm>
          <a:off x="217223" y="1571851"/>
          <a:ext cx="3137892" cy="113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Скрытое или явное противодействие администрации и учителей школ реформированию образовательного процесса</a:t>
          </a:r>
          <a:endParaRPr lang="ru-RU" sz="1400" b="1" kern="1200" dirty="0"/>
        </a:p>
      </dsp:txBody>
      <dsp:txXfrm>
        <a:off x="272815" y="1627443"/>
        <a:ext cx="3026708" cy="1027619"/>
      </dsp:txXfrm>
    </dsp:sp>
    <dsp:sp modelId="{C8348AAC-3084-4CBB-A294-A9984B084C12}">
      <dsp:nvSpPr>
        <dsp:cNvPr id="0" name=""/>
        <dsp:cNvSpPr/>
      </dsp:nvSpPr>
      <dsp:spPr>
        <a:xfrm>
          <a:off x="1674885" y="570139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396431" y="990926"/>
              </a:moveTo>
              <a:arcTo wR="2273737" hR="2273737" stAng="12860747" swAng="19599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4DED3-DA8D-456B-981A-282CF8AED3AB}">
      <dsp:nvSpPr>
        <dsp:cNvPr id="0" name=""/>
        <dsp:cNvSpPr/>
      </dsp:nvSpPr>
      <dsp:spPr>
        <a:xfrm>
          <a:off x="3308406" y="3060248"/>
          <a:ext cx="1868926" cy="1868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Функции БРИОП</a:t>
          </a:r>
          <a:endParaRPr lang="ru-RU" sz="2500" b="1" kern="1200" dirty="0">
            <a:solidFill>
              <a:schemeClr val="bg1"/>
            </a:solidFill>
          </a:endParaRPr>
        </a:p>
      </dsp:txBody>
      <dsp:txXfrm>
        <a:off x="3582104" y="3333946"/>
        <a:ext cx="1321530" cy="1321530"/>
      </dsp:txXfrm>
    </dsp:sp>
    <dsp:sp modelId="{79180D27-A93E-459E-B104-DFAFD4DEB0CC}">
      <dsp:nvSpPr>
        <dsp:cNvPr id="0" name=""/>
        <dsp:cNvSpPr/>
      </dsp:nvSpPr>
      <dsp:spPr>
        <a:xfrm rot="10768774">
          <a:off x="1044295" y="3747725"/>
          <a:ext cx="2139667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72A2-37DB-4431-826A-1410317FFC77}">
      <dsp:nvSpPr>
        <dsp:cNvPr id="0" name=""/>
        <dsp:cNvSpPr/>
      </dsp:nvSpPr>
      <dsp:spPr>
        <a:xfrm>
          <a:off x="71433" y="3500465"/>
          <a:ext cx="1945810" cy="1046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Образовательная </a:t>
          </a:r>
          <a:r>
            <a:rPr lang="ru-RU" sz="1200" b="1" kern="1200" dirty="0" smtClean="0">
              <a:solidFill>
                <a:schemeClr val="bg1"/>
              </a:solidFill>
            </a:rPr>
            <a:t>(ПК, </a:t>
          </a:r>
          <a:r>
            <a:rPr lang="ru-RU" sz="900" b="1" kern="1200" dirty="0" smtClean="0">
              <a:solidFill>
                <a:schemeClr val="bg1"/>
              </a:solidFill>
            </a:rPr>
            <a:t>переподготовка, стажировка)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102087" y="3531119"/>
        <a:ext cx="1884502" cy="985291"/>
      </dsp:txXfrm>
    </dsp:sp>
    <dsp:sp modelId="{49F4A106-6BC2-44B4-A034-A5A2907666CA}">
      <dsp:nvSpPr>
        <dsp:cNvPr id="0" name=""/>
        <dsp:cNvSpPr/>
      </dsp:nvSpPr>
      <dsp:spPr>
        <a:xfrm rot="12328456">
          <a:off x="893684" y="2727276"/>
          <a:ext cx="2495758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804EF-80F5-4585-882D-90C7A3640454}">
      <dsp:nvSpPr>
        <dsp:cNvPr id="0" name=""/>
        <dsp:cNvSpPr/>
      </dsp:nvSpPr>
      <dsp:spPr>
        <a:xfrm>
          <a:off x="0" y="1933578"/>
          <a:ext cx="2030009" cy="1046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Информационная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(обеспечение работников образования актуальной информацией)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30654" y="1964232"/>
        <a:ext cx="1968701" cy="985291"/>
      </dsp:txXfrm>
    </dsp:sp>
    <dsp:sp modelId="{1C8C9F6D-02AF-421C-91B4-CE1512975681}">
      <dsp:nvSpPr>
        <dsp:cNvPr id="0" name=""/>
        <dsp:cNvSpPr/>
      </dsp:nvSpPr>
      <dsp:spPr>
        <a:xfrm rot="13556449">
          <a:off x="1324131" y="2032130"/>
          <a:ext cx="2554581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6C48D-105A-48EF-9EDF-CBE412E06502}">
      <dsp:nvSpPr>
        <dsp:cNvPr id="0" name=""/>
        <dsp:cNvSpPr/>
      </dsp:nvSpPr>
      <dsp:spPr>
        <a:xfrm>
          <a:off x="785820" y="857263"/>
          <a:ext cx="1854743" cy="10465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Консультативная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 </a:t>
          </a:r>
          <a:r>
            <a:rPr lang="ru-RU" sz="900" b="1" kern="1200" dirty="0" smtClean="0">
              <a:solidFill>
                <a:schemeClr val="bg1"/>
              </a:solidFill>
            </a:rPr>
            <a:t>(поддержка по конкретным профессиональным проблемам)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816474" y="887917"/>
        <a:ext cx="1793435" cy="985291"/>
      </dsp:txXfrm>
    </dsp:sp>
    <dsp:sp modelId="{08F0DCD2-D3AB-4700-B714-CDB24C5E5480}">
      <dsp:nvSpPr>
        <dsp:cNvPr id="0" name=""/>
        <dsp:cNvSpPr/>
      </dsp:nvSpPr>
      <dsp:spPr>
        <a:xfrm rot="15428571">
          <a:off x="2485805" y="1466781"/>
          <a:ext cx="2481733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8AB72-5C3B-456A-9760-70A2635F13DA}">
      <dsp:nvSpPr>
        <dsp:cNvPr id="0" name=""/>
        <dsp:cNvSpPr/>
      </dsp:nvSpPr>
      <dsp:spPr>
        <a:xfrm>
          <a:off x="2400513" y="48"/>
          <a:ext cx="2100079" cy="10465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</a:rPr>
            <a:t>Исследовательская </a:t>
          </a:r>
          <a:r>
            <a:rPr lang="ru-RU" sz="900" b="1" kern="1200" dirty="0" smtClean="0">
              <a:solidFill>
                <a:schemeClr val="bg1"/>
              </a:solidFill>
            </a:rPr>
            <a:t>(выявление тенденций развития образования в стране, регионе, образовательной организации , выявление образовательных потребностей)</a:t>
          </a:r>
        </a:p>
      </dsp:txBody>
      <dsp:txXfrm>
        <a:off x="2431167" y="30702"/>
        <a:ext cx="2038771" cy="985291"/>
      </dsp:txXfrm>
    </dsp:sp>
    <dsp:sp modelId="{0859CFF5-76DA-49C0-B85E-0C39F0725170}">
      <dsp:nvSpPr>
        <dsp:cNvPr id="0" name=""/>
        <dsp:cNvSpPr/>
      </dsp:nvSpPr>
      <dsp:spPr>
        <a:xfrm rot="17492745">
          <a:off x="3806099" y="1486544"/>
          <a:ext cx="2643849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9C020-0D2D-4784-8C07-096F13A84CDD}">
      <dsp:nvSpPr>
        <dsp:cNvPr id="0" name=""/>
        <dsp:cNvSpPr/>
      </dsp:nvSpPr>
      <dsp:spPr>
        <a:xfrm>
          <a:off x="4500591" y="11"/>
          <a:ext cx="2225802" cy="10465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</a:rPr>
            <a:t>Проектировочная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kern="1200" dirty="0" smtClean="0">
              <a:solidFill>
                <a:schemeClr val="bg1"/>
              </a:solidFill>
            </a:rPr>
            <a:t>( участие в разработке региональных программ развития образования, разработка новых моделей обучения</a:t>
          </a:r>
          <a:r>
            <a:rPr lang="ru-RU" sz="900" b="1" kern="1200" dirty="0" smtClean="0">
              <a:solidFill>
                <a:schemeClr val="tx1"/>
              </a:solidFill>
            </a:rPr>
            <a:t>)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4531245" y="30665"/>
        <a:ext cx="2164494" cy="985291"/>
      </dsp:txXfrm>
    </dsp:sp>
    <dsp:sp modelId="{643F5D19-AF35-4024-8CBE-D0FADBA8E0C8}">
      <dsp:nvSpPr>
        <dsp:cNvPr id="0" name=""/>
        <dsp:cNvSpPr/>
      </dsp:nvSpPr>
      <dsp:spPr>
        <a:xfrm rot="19289644">
          <a:off x="4779219" y="2074521"/>
          <a:ext cx="3084810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34122-7AAF-4F1A-B872-BE2A10FFF462}">
      <dsp:nvSpPr>
        <dsp:cNvPr id="0" name=""/>
        <dsp:cNvSpPr/>
      </dsp:nvSpPr>
      <dsp:spPr>
        <a:xfrm>
          <a:off x="6413250" y="857249"/>
          <a:ext cx="2230747" cy="1046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Внедренческая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 (обеспечение педагогов квалифицированной помощью в процессе инновационной деятельности)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6443904" y="887903"/>
        <a:ext cx="2169439" cy="985291"/>
      </dsp:txXfrm>
    </dsp:sp>
    <dsp:sp modelId="{9C49EBBE-112C-4CEF-8D9F-8FBFA2F9DCCB}">
      <dsp:nvSpPr>
        <dsp:cNvPr id="0" name=""/>
        <dsp:cNvSpPr/>
      </dsp:nvSpPr>
      <dsp:spPr>
        <a:xfrm rot="20348611">
          <a:off x="5173247" y="2870527"/>
          <a:ext cx="2642540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76ED-BBBE-4F9B-A160-54679744E7DD}">
      <dsp:nvSpPr>
        <dsp:cNvPr id="0" name=""/>
        <dsp:cNvSpPr/>
      </dsp:nvSpPr>
      <dsp:spPr>
        <a:xfrm>
          <a:off x="6814425" y="2143140"/>
          <a:ext cx="1829572" cy="1046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Экспертная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(экспертиза инновационной деятельности, внешняя квалификационная </a:t>
          </a:r>
          <a:r>
            <a:rPr lang="ru-RU" sz="900" b="1" kern="1200" dirty="0" err="1" smtClean="0">
              <a:solidFill>
                <a:schemeClr val="bg1"/>
              </a:solidFill>
            </a:rPr>
            <a:t>экспертизаи</a:t>
          </a:r>
          <a:r>
            <a:rPr lang="ru-RU" sz="900" b="1" kern="1200" dirty="0" smtClean="0">
              <a:solidFill>
                <a:schemeClr val="bg1"/>
              </a:solidFill>
            </a:rPr>
            <a:t> др.)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6845079" y="2173794"/>
        <a:ext cx="1768264" cy="985291"/>
      </dsp:txXfrm>
    </dsp:sp>
    <dsp:sp modelId="{2A076B85-0CB4-4972-9C90-ACD42BEB9297}">
      <dsp:nvSpPr>
        <dsp:cNvPr id="0" name=""/>
        <dsp:cNvSpPr/>
      </dsp:nvSpPr>
      <dsp:spPr>
        <a:xfrm rot="31455">
          <a:off x="5087473" y="3734139"/>
          <a:ext cx="2117291" cy="532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3F307-49A0-446F-AD85-5ABCCF56208D}">
      <dsp:nvSpPr>
        <dsp:cNvPr id="0" name=""/>
        <dsp:cNvSpPr/>
      </dsp:nvSpPr>
      <dsp:spPr>
        <a:xfrm>
          <a:off x="6286556" y="3500462"/>
          <a:ext cx="2262328" cy="10465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Личностная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(освоение </a:t>
          </a:r>
          <a:r>
            <a:rPr lang="ru-RU" sz="900" b="1" kern="1200" dirty="0" err="1" smtClean="0">
              <a:solidFill>
                <a:schemeClr val="bg1"/>
              </a:solidFill>
            </a:rPr>
            <a:t>коуч</a:t>
          </a:r>
          <a:r>
            <a:rPr lang="ru-RU" sz="900" b="1" kern="1200" dirty="0" smtClean="0">
              <a:solidFill>
                <a:schemeClr val="bg1"/>
              </a:solidFill>
            </a:rPr>
            <a:t> технологий, </a:t>
          </a:r>
          <a:r>
            <a:rPr lang="ru-RU" sz="900" b="1" kern="1200" dirty="0" err="1" smtClean="0">
              <a:solidFill>
                <a:schemeClr val="bg1"/>
              </a:solidFill>
            </a:rPr>
            <a:t>тьюторства</a:t>
          </a:r>
          <a:r>
            <a:rPr lang="ru-RU" sz="900" b="1" kern="1200" dirty="0" smtClean="0">
              <a:solidFill>
                <a:schemeClr val="bg1"/>
              </a:solidFill>
            </a:rPr>
            <a:t>, проектирование перспектив жизнедеятельности)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6317210" y="3531116"/>
        <a:ext cx="2201020" cy="9852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905F4-99F9-4375-BA45-91D00721065A}">
      <dsp:nvSpPr>
        <dsp:cNvPr id="0" name=""/>
        <dsp:cNvSpPr/>
      </dsp:nvSpPr>
      <dsp:spPr>
        <a:xfrm>
          <a:off x="1052541" y="1383021"/>
          <a:ext cx="1286439" cy="128643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РИПы</a:t>
          </a:r>
          <a:r>
            <a:rPr lang="ru-RU" sz="1600" kern="1200" dirty="0" smtClean="0"/>
            <a:t> </a:t>
          </a:r>
          <a:endParaRPr lang="ru-RU" sz="1200" kern="1200" dirty="0"/>
        </a:p>
      </dsp:txBody>
      <dsp:txXfrm>
        <a:off x="1311172" y="1684363"/>
        <a:ext cx="769177" cy="661256"/>
      </dsp:txXfrm>
    </dsp:sp>
    <dsp:sp modelId="{3D480392-DBC0-4D42-A129-8185B449DDB1}">
      <dsp:nvSpPr>
        <dsp:cNvPr id="0" name=""/>
        <dsp:cNvSpPr/>
      </dsp:nvSpPr>
      <dsp:spPr>
        <a:xfrm>
          <a:off x="180321" y="1028960"/>
          <a:ext cx="1090348" cy="104151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РУМО</a:t>
          </a:r>
          <a:endParaRPr lang="ru-RU" sz="1600" b="1" kern="1200" dirty="0"/>
        </a:p>
      </dsp:txBody>
      <dsp:txXfrm>
        <a:off x="449623" y="1292748"/>
        <a:ext cx="551744" cy="513934"/>
      </dsp:txXfrm>
    </dsp:sp>
    <dsp:sp modelId="{1B914868-7710-4738-97C3-4A877C1176E4}">
      <dsp:nvSpPr>
        <dsp:cNvPr id="0" name=""/>
        <dsp:cNvSpPr/>
      </dsp:nvSpPr>
      <dsp:spPr>
        <a:xfrm rot="20700000">
          <a:off x="1018088" y="117183"/>
          <a:ext cx="1045335" cy="106195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Банк лучших практик</a:t>
          </a:r>
          <a:endParaRPr lang="ru-RU" sz="1200" b="1" kern="1200" dirty="0"/>
        </a:p>
      </dsp:txBody>
      <dsp:txXfrm rot="-20700000">
        <a:off x="1246374" y="351088"/>
        <a:ext cx="588762" cy="594149"/>
      </dsp:txXfrm>
    </dsp:sp>
    <dsp:sp modelId="{A65A07F0-BDE8-42CE-BD30-F47E313A41AA}">
      <dsp:nvSpPr>
        <dsp:cNvPr id="0" name=""/>
        <dsp:cNvSpPr/>
      </dsp:nvSpPr>
      <dsp:spPr>
        <a:xfrm>
          <a:off x="1023326" y="1199485"/>
          <a:ext cx="1469134" cy="1646642"/>
        </a:xfrm>
        <a:prstGeom prst="circularArrow">
          <a:avLst>
            <a:gd name="adj1" fmla="val 4688"/>
            <a:gd name="adj2" fmla="val 299029"/>
            <a:gd name="adj3" fmla="val 2445000"/>
            <a:gd name="adj4" fmla="val 16024119"/>
            <a:gd name="adj5" fmla="val 546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2F14F-44E3-44CF-8F12-C71E97A875BF}">
      <dsp:nvSpPr>
        <dsp:cNvPr id="0" name=""/>
        <dsp:cNvSpPr/>
      </dsp:nvSpPr>
      <dsp:spPr>
        <a:xfrm>
          <a:off x="87589" y="849803"/>
          <a:ext cx="1196388" cy="11963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73999-2DFB-47AA-9F15-ECB06FB5F90F}">
      <dsp:nvSpPr>
        <dsp:cNvPr id="0" name=""/>
        <dsp:cNvSpPr/>
      </dsp:nvSpPr>
      <dsp:spPr>
        <a:xfrm>
          <a:off x="616055" y="240663"/>
          <a:ext cx="1289948" cy="12899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4DED3-DA8D-456B-981A-282CF8AED3AB}">
      <dsp:nvSpPr>
        <dsp:cNvPr id="0" name=""/>
        <dsp:cNvSpPr/>
      </dsp:nvSpPr>
      <dsp:spPr>
        <a:xfrm>
          <a:off x="3278618" y="2831289"/>
          <a:ext cx="1964652" cy="196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Выявление профессиональных дефицитов и образовательных потребностей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566335" y="3119006"/>
        <a:ext cx="1389218" cy="1389218"/>
      </dsp:txXfrm>
    </dsp:sp>
    <dsp:sp modelId="{49F4A106-6BC2-44B4-A034-A5A2907666CA}">
      <dsp:nvSpPr>
        <dsp:cNvPr id="0" name=""/>
        <dsp:cNvSpPr/>
      </dsp:nvSpPr>
      <dsp:spPr>
        <a:xfrm rot="10305367">
          <a:off x="1172341" y="3835462"/>
          <a:ext cx="2010985" cy="559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804EF-80F5-4585-882D-90C7A3640454}">
      <dsp:nvSpPr>
        <dsp:cNvPr id="0" name=""/>
        <dsp:cNvSpPr/>
      </dsp:nvSpPr>
      <dsp:spPr>
        <a:xfrm>
          <a:off x="115738" y="3709497"/>
          <a:ext cx="2133985" cy="1100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НИКО</a:t>
          </a:r>
          <a:endParaRPr lang="ru-RU" sz="1200" b="1" kern="1200" dirty="0" smtClean="0">
            <a:solidFill>
              <a:schemeClr val="tx1"/>
            </a:solidFill>
          </a:endParaRPr>
        </a:p>
      </dsp:txBody>
      <dsp:txXfrm>
        <a:off x="147962" y="3741721"/>
        <a:ext cx="2069537" cy="1035757"/>
      </dsp:txXfrm>
    </dsp:sp>
    <dsp:sp modelId="{1C8C9F6D-02AF-421C-91B4-CE1512975681}">
      <dsp:nvSpPr>
        <dsp:cNvPr id="0" name=""/>
        <dsp:cNvSpPr/>
      </dsp:nvSpPr>
      <dsp:spPr>
        <a:xfrm rot="12010875">
          <a:off x="1118347" y="2777126"/>
          <a:ext cx="2168681" cy="559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6C48D-105A-48EF-9EDF-CBE412E06502}">
      <dsp:nvSpPr>
        <dsp:cNvPr id="0" name=""/>
        <dsp:cNvSpPr/>
      </dsp:nvSpPr>
      <dsp:spPr>
        <a:xfrm>
          <a:off x="210047" y="2132898"/>
          <a:ext cx="1949742" cy="11002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ВПР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42271" y="2165122"/>
        <a:ext cx="1885294" cy="1035757"/>
      </dsp:txXfrm>
    </dsp:sp>
    <dsp:sp modelId="{08F0DCD2-D3AB-4700-B714-CDB24C5E5480}">
      <dsp:nvSpPr>
        <dsp:cNvPr id="0" name=""/>
        <dsp:cNvSpPr/>
      </dsp:nvSpPr>
      <dsp:spPr>
        <a:xfrm rot="13582023">
          <a:off x="1632376" y="1932320"/>
          <a:ext cx="2203767" cy="559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8AB72-5C3B-456A-9760-70A2635F13DA}">
      <dsp:nvSpPr>
        <dsp:cNvPr id="0" name=""/>
        <dsp:cNvSpPr/>
      </dsp:nvSpPr>
      <dsp:spPr>
        <a:xfrm>
          <a:off x="870098" y="864665"/>
          <a:ext cx="2207644" cy="1100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ГИА</a:t>
          </a:r>
          <a:endParaRPr lang="ru-RU" sz="900" b="1" kern="1200" dirty="0" smtClean="0">
            <a:solidFill>
              <a:schemeClr val="tx1"/>
            </a:solidFill>
          </a:endParaRPr>
        </a:p>
      </dsp:txBody>
      <dsp:txXfrm>
        <a:off x="902322" y="896889"/>
        <a:ext cx="2143196" cy="1035757"/>
      </dsp:txXfrm>
    </dsp:sp>
    <dsp:sp modelId="{0859CFF5-76DA-49C0-B85E-0C39F0725170}">
      <dsp:nvSpPr>
        <dsp:cNvPr id="0" name=""/>
        <dsp:cNvSpPr/>
      </dsp:nvSpPr>
      <dsp:spPr>
        <a:xfrm rot="20362227">
          <a:off x="5223985" y="2803987"/>
          <a:ext cx="1950335" cy="559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9C020-0D2D-4784-8C07-096F13A84CDD}">
      <dsp:nvSpPr>
        <dsp:cNvPr id="0" name=""/>
        <dsp:cNvSpPr/>
      </dsp:nvSpPr>
      <dsp:spPr>
        <a:xfrm>
          <a:off x="5941887" y="2217420"/>
          <a:ext cx="2339806" cy="10459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Диагностика </a:t>
          </a:r>
          <a:r>
            <a:rPr lang="ru-RU" sz="1600" b="1" kern="1200" dirty="0" err="1" smtClean="0">
              <a:solidFill>
                <a:schemeClr val="tx1"/>
              </a:solidFill>
            </a:rPr>
            <a:t>профкомпетенций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в рамках проектов и программ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972521" y="2248054"/>
        <a:ext cx="2278538" cy="984642"/>
      </dsp:txXfrm>
    </dsp:sp>
    <dsp:sp modelId="{643F5D19-AF35-4024-8CBE-D0FADBA8E0C8}">
      <dsp:nvSpPr>
        <dsp:cNvPr id="0" name=""/>
        <dsp:cNvSpPr/>
      </dsp:nvSpPr>
      <dsp:spPr>
        <a:xfrm rot="18795003">
          <a:off x="4515917" y="1699883"/>
          <a:ext cx="2577690" cy="559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34122-7AAF-4F1A-B872-BE2A10FFF462}">
      <dsp:nvSpPr>
        <dsp:cNvPr id="0" name=""/>
        <dsp:cNvSpPr/>
      </dsp:nvSpPr>
      <dsp:spPr>
        <a:xfrm>
          <a:off x="5630501" y="561229"/>
          <a:ext cx="2345005" cy="11002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Диагностика в БРИОП при повышении квалификации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5662725" y="593453"/>
        <a:ext cx="2280557" cy="1035757"/>
      </dsp:txXfrm>
    </dsp:sp>
    <dsp:sp modelId="{9C49EBBE-112C-4CEF-8D9F-8FBFA2F9DCCB}">
      <dsp:nvSpPr>
        <dsp:cNvPr id="0" name=""/>
        <dsp:cNvSpPr/>
      </dsp:nvSpPr>
      <dsp:spPr>
        <a:xfrm rot="16088233">
          <a:off x="3264515" y="1449393"/>
          <a:ext cx="1974118" cy="559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76ED-BBBE-4F9B-A160-54679744E7DD}">
      <dsp:nvSpPr>
        <dsp:cNvPr id="0" name=""/>
        <dsp:cNvSpPr/>
      </dsp:nvSpPr>
      <dsp:spPr>
        <a:xfrm>
          <a:off x="3181162" y="192204"/>
          <a:ext cx="2131950" cy="1100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Международные исследования 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3213386" y="224428"/>
        <a:ext cx="2067502" cy="1035757"/>
      </dsp:txXfrm>
    </dsp:sp>
    <dsp:sp modelId="{2A076B85-0CB4-4972-9C90-ACD42BEB9297}">
      <dsp:nvSpPr>
        <dsp:cNvPr id="0" name=""/>
        <dsp:cNvSpPr/>
      </dsp:nvSpPr>
      <dsp:spPr>
        <a:xfrm rot="192496">
          <a:off x="5369757" y="3821145"/>
          <a:ext cx="1726384" cy="559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3F307-49A0-446F-AD85-5ABCCF56208D}">
      <dsp:nvSpPr>
        <dsp:cNvPr id="0" name=""/>
        <dsp:cNvSpPr/>
      </dsp:nvSpPr>
      <dsp:spPr>
        <a:xfrm>
          <a:off x="5869880" y="3513556"/>
          <a:ext cx="2378203" cy="11002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Рефлексия и самооценка педагога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5902104" y="3545780"/>
        <a:ext cx="2313755" cy="1035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FE91F-5D7D-40BD-B638-8444689E637E}">
      <dsp:nvSpPr>
        <dsp:cNvPr id="0" name=""/>
        <dsp:cNvSpPr/>
      </dsp:nvSpPr>
      <dsp:spPr>
        <a:xfrm>
          <a:off x="1004" y="836710"/>
          <a:ext cx="2350740" cy="1371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Школы с низкими результатами обучения, функционирующие в сложных социальных условиях</a:t>
          </a:r>
          <a:endParaRPr lang="ru-RU" sz="1500" kern="1200" dirty="0"/>
        </a:p>
      </dsp:txBody>
      <dsp:txXfrm>
        <a:off x="41187" y="876893"/>
        <a:ext cx="2270374" cy="1291596"/>
      </dsp:txXfrm>
    </dsp:sp>
    <dsp:sp modelId="{DC3D3748-2110-4CE2-ABF5-3EC02B44409C}">
      <dsp:nvSpPr>
        <dsp:cNvPr id="0" name=""/>
        <dsp:cNvSpPr/>
      </dsp:nvSpPr>
      <dsp:spPr>
        <a:xfrm>
          <a:off x="236078" y="2208672"/>
          <a:ext cx="235074" cy="1130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817"/>
              </a:lnTo>
              <a:lnTo>
                <a:pt x="235074" y="1130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C0C98-1F16-4C87-B4E8-C2059585A964}">
      <dsp:nvSpPr>
        <dsp:cNvPr id="0" name=""/>
        <dsp:cNvSpPr/>
      </dsp:nvSpPr>
      <dsp:spPr>
        <a:xfrm>
          <a:off x="471152" y="2502515"/>
          <a:ext cx="1880592" cy="167395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недостаточная </a:t>
          </a:r>
          <a:r>
            <a:rPr lang="ru-RU" sz="1200" b="1" kern="1200" dirty="0" err="1" smtClean="0"/>
            <a:t>сформированность</a:t>
          </a:r>
          <a:r>
            <a:rPr lang="ru-RU" sz="1200" b="1" kern="1200" dirty="0" smtClean="0"/>
            <a:t> умений педагогов работать с учащимися с </a:t>
          </a:r>
          <a:r>
            <a:rPr lang="ru-RU" sz="1200" b="1" kern="1200" dirty="0" err="1" smtClean="0"/>
            <a:t>девиантным</a:t>
          </a:r>
          <a:r>
            <a:rPr lang="ru-RU" sz="1200" b="1" kern="1200" dirty="0" smtClean="0"/>
            <a:t> поведением, подрастающими в условиях социальной депривации</a:t>
          </a:r>
          <a:endParaRPr lang="ru-RU" sz="1200" b="1" kern="1200" dirty="0"/>
        </a:p>
      </dsp:txBody>
      <dsp:txXfrm>
        <a:off x="520180" y="2551543"/>
        <a:ext cx="1782536" cy="1575894"/>
      </dsp:txXfrm>
    </dsp:sp>
    <dsp:sp modelId="{9224E27C-1F64-4F5B-B8C7-CBF4C15E2C20}">
      <dsp:nvSpPr>
        <dsp:cNvPr id="0" name=""/>
        <dsp:cNvSpPr/>
      </dsp:nvSpPr>
      <dsp:spPr>
        <a:xfrm>
          <a:off x="2880308" y="864096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Школы с низкими результатами, функционирующие в нейтральных или благоприятных условиях</a:t>
          </a:r>
          <a:endParaRPr lang="ru-RU" sz="1500" kern="1200" dirty="0"/>
        </a:p>
      </dsp:txBody>
      <dsp:txXfrm>
        <a:off x="2914733" y="898521"/>
        <a:ext cx="2281890" cy="1106520"/>
      </dsp:txXfrm>
    </dsp:sp>
    <dsp:sp modelId="{375A2BA5-204F-4A32-98CB-A3C204E2804E}">
      <dsp:nvSpPr>
        <dsp:cNvPr id="0" name=""/>
        <dsp:cNvSpPr/>
      </dsp:nvSpPr>
      <dsp:spPr>
        <a:xfrm>
          <a:off x="3115382" y="2039466"/>
          <a:ext cx="268995" cy="1223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748"/>
              </a:lnTo>
              <a:lnTo>
                <a:pt x="268995" y="1223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46D1D-B950-47B9-8C1F-3B47C6F55DB7}">
      <dsp:nvSpPr>
        <dsp:cNvPr id="0" name=""/>
        <dsp:cNvSpPr/>
      </dsp:nvSpPr>
      <dsp:spPr>
        <a:xfrm>
          <a:off x="3384377" y="2675529"/>
          <a:ext cx="1880592" cy="117537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недостаточный профессиональный уровень большей части учителей и администрации школы</a:t>
          </a:r>
          <a:endParaRPr lang="ru-RU" sz="1300" b="1" kern="1200" dirty="0"/>
        </a:p>
      </dsp:txBody>
      <dsp:txXfrm>
        <a:off x="3418802" y="2709954"/>
        <a:ext cx="1811742" cy="1106520"/>
      </dsp:txXfrm>
    </dsp:sp>
    <dsp:sp modelId="{40F251CE-22D4-4F7B-A3D5-2FED5747841D}">
      <dsp:nvSpPr>
        <dsp:cNvPr id="0" name=""/>
        <dsp:cNvSpPr/>
      </dsp:nvSpPr>
      <dsp:spPr>
        <a:xfrm>
          <a:off x="5877855" y="836710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Школы со средними и высокими результатами, функционирующие в сложных условиях</a:t>
          </a:r>
          <a:endParaRPr lang="ru-RU" sz="1500" kern="1200" dirty="0"/>
        </a:p>
      </dsp:txBody>
      <dsp:txXfrm>
        <a:off x="5912280" y="871135"/>
        <a:ext cx="2281890" cy="1106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8A30-C85C-4260-AE9D-CBA6557012FF}">
      <dsp:nvSpPr>
        <dsp:cNvPr id="0" name=""/>
        <dsp:cNvSpPr/>
      </dsp:nvSpPr>
      <dsp:spPr>
        <a:xfrm>
          <a:off x="-17970" y="28604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393C5-26C7-45B3-AB5E-B2FE3401CA28}">
      <dsp:nvSpPr>
        <dsp:cNvPr id="0" name=""/>
        <dsp:cNvSpPr/>
      </dsp:nvSpPr>
      <dsp:spPr>
        <a:xfrm>
          <a:off x="1883558" y="0"/>
          <a:ext cx="6151305" cy="452596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Региональная рабочая группа</a:t>
          </a:r>
          <a:endParaRPr lang="ru-RU" sz="2000" kern="1200" dirty="0"/>
        </a:p>
      </dsp:txBody>
      <dsp:txXfrm>
        <a:off x="1883558" y="0"/>
        <a:ext cx="3075652" cy="1357791"/>
      </dsp:txXfrm>
    </dsp:sp>
    <dsp:sp modelId="{102DB522-70DD-4D9F-BCA3-9B67068976F6}">
      <dsp:nvSpPr>
        <dsp:cNvPr id="0" name=""/>
        <dsp:cNvSpPr/>
      </dsp:nvSpPr>
      <dsp:spPr>
        <a:xfrm>
          <a:off x="702021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99646-930B-43E3-826C-44A47B7E0FED}">
      <dsp:nvSpPr>
        <dsp:cNvPr id="0" name=""/>
        <dsp:cNvSpPr/>
      </dsp:nvSpPr>
      <dsp:spPr>
        <a:xfrm>
          <a:off x="2201539" y="1334712"/>
          <a:ext cx="5863356" cy="300874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Муниципальная рабочая группа</a:t>
          </a:r>
          <a:endParaRPr lang="ru-RU" sz="1800" kern="1200" dirty="0"/>
        </a:p>
      </dsp:txBody>
      <dsp:txXfrm>
        <a:off x="2201539" y="1334712"/>
        <a:ext cx="2931678" cy="1388649"/>
      </dsp:txXfrm>
    </dsp:sp>
    <dsp:sp modelId="{817CAAE6-15B8-4A93-BC65-E55C060A7B83}">
      <dsp:nvSpPr>
        <dsp:cNvPr id="0" name=""/>
        <dsp:cNvSpPr/>
      </dsp:nvSpPr>
      <dsp:spPr>
        <a:xfrm>
          <a:off x="1494063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9CE7-B083-488A-A6C8-C4E0B40FEC9A}">
      <dsp:nvSpPr>
        <dsp:cNvPr id="0" name=""/>
        <dsp:cNvSpPr/>
      </dsp:nvSpPr>
      <dsp:spPr>
        <a:xfrm>
          <a:off x="2172957" y="2715579"/>
          <a:ext cx="5801914" cy="1357787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Школьная команда</a:t>
          </a:r>
          <a:endParaRPr lang="ru-RU" sz="2000" kern="1200" dirty="0"/>
        </a:p>
      </dsp:txBody>
      <dsp:txXfrm>
        <a:off x="2172957" y="2715579"/>
        <a:ext cx="2900957" cy="1357787"/>
      </dsp:txXfrm>
    </dsp:sp>
    <dsp:sp modelId="{BB90F8C2-2898-4C1C-BFF2-EE33B13F1344}">
      <dsp:nvSpPr>
        <dsp:cNvPr id="0" name=""/>
        <dsp:cNvSpPr/>
      </dsp:nvSpPr>
      <dsp:spPr>
        <a:xfrm>
          <a:off x="5073914" y="0"/>
          <a:ext cx="2900957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/>
            <a:t>МОиН</a:t>
          </a:r>
          <a:r>
            <a:rPr lang="ru-RU" sz="1200" b="1" kern="1200" dirty="0" smtClean="0"/>
            <a:t> РБ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/>
            <a:t>РЦОиОКО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ГАУ ДПО РБ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Представители РУМО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Представители сетевых сообществ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Предметные ассоциации и сообщества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</dsp:txBody>
      <dsp:txXfrm>
        <a:off x="5073914" y="0"/>
        <a:ext cx="2900957" cy="1357791"/>
      </dsp:txXfrm>
    </dsp:sp>
    <dsp:sp modelId="{0AF1A5BE-BA40-40BF-9440-4AAFBFD550A2}">
      <dsp:nvSpPr>
        <dsp:cNvPr id="0" name=""/>
        <dsp:cNvSpPr/>
      </dsp:nvSpPr>
      <dsp:spPr>
        <a:xfrm>
          <a:off x="4893866" y="1357791"/>
          <a:ext cx="3261053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Представители муниципального управления образованием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Муниципальные методические службы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Организации, которые могут обеспечить обогащение образовательной среды в школах с НОР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Представители городского или муниципального совета</a:t>
          </a:r>
          <a:endParaRPr lang="ru-RU" sz="1200" b="1" kern="1200" dirty="0"/>
        </a:p>
      </dsp:txBody>
      <dsp:txXfrm>
        <a:off x="4893866" y="1357791"/>
        <a:ext cx="3261053" cy="1357787"/>
      </dsp:txXfrm>
    </dsp:sp>
    <dsp:sp modelId="{B94B87E7-F07C-41EE-B6A4-3138CF66E39B}">
      <dsp:nvSpPr>
        <dsp:cNvPr id="0" name=""/>
        <dsp:cNvSpPr/>
      </dsp:nvSpPr>
      <dsp:spPr>
        <a:xfrm>
          <a:off x="4953945" y="2715579"/>
          <a:ext cx="3140895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Представитель муниципальных органов управления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Администрация школы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Заведующие </a:t>
          </a:r>
          <a:r>
            <a:rPr lang="ru-RU" sz="1300" b="1" kern="1200" dirty="0" err="1" smtClean="0"/>
            <a:t>методобъединениями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Учителя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Представители ГОУ</a:t>
          </a:r>
          <a:endParaRPr lang="ru-RU" sz="1300" b="1" kern="1200" dirty="0"/>
        </a:p>
      </dsp:txBody>
      <dsp:txXfrm>
        <a:off x="4953945" y="2715579"/>
        <a:ext cx="3140895" cy="1357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26AC3-7975-4310-AAFC-9DA0AE21DE8F}">
      <dsp:nvSpPr>
        <dsp:cNvPr id="0" name=""/>
        <dsp:cNvSpPr/>
      </dsp:nvSpPr>
      <dsp:spPr>
        <a:xfrm>
          <a:off x="1693071" y="1838066"/>
          <a:ext cx="2069309" cy="2069309"/>
        </a:xfrm>
        <a:prstGeom prst="gear9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Выборочный мониторинг профессиональных компетенций</a:t>
          </a:r>
          <a:endParaRPr lang="ru-RU" sz="1400" kern="1200" dirty="0"/>
        </a:p>
      </dsp:txBody>
      <dsp:txXfrm>
        <a:off x="2109094" y="2322792"/>
        <a:ext cx="1237263" cy="1063667"/>
      </dsp:txXfrm>
    </dsp:sp>
    <dsp:sp modelId="{910C973B-01B4-4B70-B31A-AFA7AE974799}">
      <dsp:nvSpPr>
        <dsp:cNvPr id="0" name=""/>
        <dsp:cNvSpPr/>
      </dsp:nvSpPr>
      <dsp:spPr>
        <a:xfrm>
          <a:off x="857777" y="0"/>
          <a:ext cx="1504952" cy="1504952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ГИА</a:t>
          </a:r>
        </a:p>
      </dsp:txBody>
      <dsp:txXfrm>
        <a:off x="1236653" y="381166"/>
        <a:ext cx="747200" cy="742620"/>
      </dsp:txXfrm>
    </dsp:sp>
    <dsp:sp modelId="{933ABC11-BCDF-4BC3-8373-EA136F19EFB0}">
      <dsp:nvSpPr>
        <dsp:cNvPr id="0" name=""/>
        <dsp:cNvSpPr/>
      </dsp:nvSpPr>
      <dsp:spPr>
        <a:xfrm>
          <a:off x="1776995" y="1491895"/>
          <a:ext cx="2545250" cy="2545250"/>
        </a:xfrm>
        <a:prstGeom prst="circularArrow">
          <a:avLst>
            <a:gd name="adj1" fmla="val 4878"/>
            <a:gd name="adj2" fmla="val 312630"/>
            <a:gd name="adj3" fmla="val 3108641"/>
            <a:gd name="adj4" fmla="val 1526825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DD808-FECC-4D7B-86E8-41D3CC51251E}">
      <dsp:nvSpPr>
        <dsp:cNvPr id="0" name=""/>
        <dsp:cNvSpPr/>
      </dsp:nvSpPr>
      <dsp:spPr>
        <a:xfrm>
          <a:off x="222585" y="1017822"/>
          <a:ext cx="1924457" cy="19244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905F4-99F9-4375-BA45-91D00721065A}">
      <dsp:nvSpPr>
        <dsp:cNvPr id="0" name=""/>
        <dsp:cNvSpPr/>
      </dsp:nvSpPr>
      <dsp:spPr>
        <a:xfrm>
          <a:off x="1690670" y="1976457"/>
          <a:ext cx="2069309" cy="2069309"/>
        </a:xfrm>
        <a:prstGeom prst="gear9">
          <a:avLst/>
        </a:prstGeom>
        <a:solidFill>
          <a:srgbClr val="99CCF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РИПы</a:t>
          </a:r>
          <a:r>
            <a:rPr lang="ru-RU" sz="1600" kern="1200" dirty="0" smtClean="0"/>
            <a:t> </a:t>
          </a:r>
          <a:r>
            <a:rPr lang="ru-RU" sz="1200" kern="1200" dirty="0" smtClean="0"/>
            <a:t>(реализация педагогического эксперимента, стажировки)</a:t>
          </a:r>
          <a:endParaRPr lang="ru-RU" sz="1200" kern="1200" dirty="0"/>
        </a:p>
      </dsp:txBody>
      <dsp:txXfrm>
        <a:off x="2106693" y="2461183"/>
        <a:ext cx="1237263" cy="1063667"/>
      </dsp:txXfrm>
    </dsp:sp>
    <dsp:sp modelId="{3D480392-DBC0-4D42-A129-8185B449DDB1}">
      <dsp:nvSpPr>
        <dsp:cNvPr id="0" name=""/>
        <dsp:cNvSpPr/>
      </dsp:nvSpPr>
      <dsp:spPr>
        <a:xfrm>
          <a:off x="290056" y="1714596"/>
          <a:ext cx="1753886" cy="1675327"/>
        </a:xfrm>
        <a:prstGeom prst="gear6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Повышение квалификации</a:t>
          </a:r>
          <a:endParaRPr lang="ru-RU" sz="1200" b="1" kern="1200" dirty="0"/>
        </a:p>
      </dsp:txBody>
      <dsp:txXfrm>
        <a:off x="723244" y="2138914"/>
        <a:ext cx="887510" cy="826691"/>
      </dsp:txXfrm>
    </dsp:sp>
    <dsp:sp modelId="{1B914868-7710-4738-97C3-4A877C1176E4}">
      <dsp:nvSpPr>
        <dsp:cNvPr id="0" name=""/>
        <dsp:cNvSpPr/>
      </dsp:nvSpPr>
      <dsp:spPr>
        <a:xfrm rot="20700000">
          <a:off x="954390" y="378990"/>
          <a:ext cx="1681480" cy="1708220"/>
        </a:xfrm>
        <a:prstGeom prst="gear6">
          <a:avLst/>
        </a:prstGeom>
        <a:solidFill>
          <a:srgbClr val="99CCF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Экспертиза и оценка опыта (Банк лучших практик)</a:t>
          </a:r>
          <a:endParaRPr lang="ru-RU" sz="1200" kern="1200" dirty="0"/>
        </a:p>
      </dsp:txBody>
      <dsp:txXfrm rot="-20700000">
        <a:off x="1321602" y="755238"/>
        <a:ext cx="947056" cy="955722"/>
      </dsp:txXfrm>
    </dsp:sp>
    <dsp:sp modelId="{A65A07F0-BDE8-42CE-BD30-F47E313A41AA}">
      <dsp:nvSpPr>
        <dsp:cNvPr id="0" name=""/>
        <dsp:cNvSpPr/>
      </dsp:nvSpPr>
      <dsp:spPr>
        <a:xfrm rot="1718395">
          <a:off x="1470816" y="2405070"/>
          <a:ext cx="2648715" cy="2648715"/>
        </a:xfrm>
        <a:prstGeom prst="circularArrow">
          <a:avLst>
            <a:gd name="adj1" fmla="val 4688"/>
            <a:gd name="adj2" fmla="val 299029"/>
            <a:gd name="adj3" fmla="val 2505041"/>
            <a:gd name="adj4" fmla="val 15885452"/>
            <a:gd name="adj5" fmla="val 546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2F14F-44E3-44CF-8F12-C71E97A875BF}">
      <dsp:nvSpPr>
        <dsp:cNvPr id="0" name=""/>
        <dsp:cNvSpPr/>
      </dsp:nvSpPr>
      <dsp:spPr>
        <a:xfrm>
          <a:off x="47613" y="1404951"/>
          <a:ext cx="1924457" cy="19244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73999-2DFB-47AA-9F15-ECB06FB5F90F}">
      <dsp:nvSpPr>
        <dsp:cNvPr id="0" name=""/>
        <dsp:cNvSpPr/>
      </dsp:nvSpPr>
      <dsp:spPr>
        <a:xfrm>
          <a:off x="547665" y="261949"/>
          <a:ext cx="2074952" cy="20749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26AC3-7975-4310-AAFC-9DA0AE21DE8F}">
      <dsp:nvSpPr>
        <dsp:cNvPr id="0" name=""/>
        <dsp:cNvSpPr/>
      </dsp:nvSpPr>
      <dsp:spPr>
        <a:xfrm>
          <a:off x="1889418" y="1589588"/>
          <a:ext cx="1855011" cy="1788462"/>
        </a:xfrm>
        <a:prstGeom prst="gear9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мониторинг выполнения программы</a:t>
          </a:r>
          <a:endParaRPr lang="ru-RU" sz="1400" kern="1200" dirty="0"/>
        </a:p>
      </dsp:txBody>
      <dsp:txXfrm>
        <a:off x="2257384" y="2008527"/>
        <a:ext cx="1119079" cy="919306"/>
      </dsp:txXfrm>
    </dsp:sp>
    <dsp:sp modelId="{933ABC11-BCDF-4BC3-8373-EA136F19EFB0}">
      <dsp:nvSpPr>
        <dsp:cNvPr id="0" name=""/>
        <dsp:cNvSpPr/>
      </dsp:nvSpPr>
      <dsp:spPr>
        <a:xfrm>
          <a:off x="2095820" y="1483484"/>
          <a:ext cx="2545250" cy="2545250"/>
        </a:xfrm>
        <a:prstGeom prst="circularArrow">
          <a:avLst>
            <a:gd name="adj1" fmla="val 4878"/>
            <a:gd name="adj2" fmla="val 312630"/>
            <a:gd name="adj3" fmla="val 3108641"/>
            <a:gd name="adj4" fmla="val 1526825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201E4-B0EF-4642-8BAA-8C4AE143FB57}">
      <dsp:nvSpPr>
        <dsp:cNvPr id="0" name=""/>
        <dsp:cNvSpPr/>
      </dsp:nvSpPr>
      <dsp:spPr>
        <a:xfrm>
          <a:off x="1666149" y="1419611"/>
          <a:ext cx="2069309" cy="2069309"/>
        </a:xfrm>
        <a:prstGeom prst="gear9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Повышение квалификации</a:t>
          </a:r>
          <a:endParaRPr lang="ru-RU" sz="1200" b="1" kern="1200" dirty="0"/>
        </a:p>
      </dsp:txBody>
      <dsp:txXfrm>
        <a:off x="2082172" y="1904337"/>
        <a:ext cx="1237263" cy="1063667"/>
      </dsp:txXfrm>
    </dsp:sp>
    <dsp:sp modelId="{0945C40D-B15B-4DCE-A3B3-DB6373A601CB}">
      <dsp:nvSpPr>
        <dsp:cNvPr id="0" name=""/>
        <dsp:cNvSpPr/>
      </dsp:nvSpPr>
      <dsp:spPr>
        <a:xfrm>
          <a:off x="358750" y="618393"/>
          <a:ext cx="1504952" cy="1504952"/>
        </a:xfrm>
        <a:prstGeom prst="gear6">
          <a:avLst/>
        </a:prstGeom>
        <a:solidFill>
          <a:srgbClr val="99CCF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Процедуры для анализа и состояния проблем</a:t>
          </a:r>
          <a:endParaRPr lang="ru-RU" sz="1200" kern="1200" dirty="0"/>
        </a:p>
      </dsp:txBody>
      <dsp:txXfrm>
        <a:off x="737626" y="999559"/>
        <a:ext cx="747200" cy="742620"/>
      </dsp:txXfrm>
    </dsp:sp>
    <dsp:sp modelId="{D8A88CC7-7B94-4B12-9836-C77FABD25C02}">
      <dsp:nvSpPr>
        <dsp:cNvPr id="0" name=""/>
        <dsp:cNvSpPr/>
      </dsp:nvSpPr>
      <dsp:spPr>
        <a:xfrm>
          <a:off x="1776995" y="1491895"/>
          <a:ext cx="2545250" cy="2545250"/>
        </a:xfrm>
        <a:prstGeom prst="circularArrow">
          <a:avLst>
            <a:gd name="adj1" fmla="val 4878"/>
            <a:gd name="adj2" fmla="val 312630"/>
            <a:gd name="adj3" fmla="val 3108641"/>
            <a:gd name="adj4" fmla="val 15268251"/>
            <a:gd name="adj5" fmla="val 569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DAB3-377E-4CFE-A694-0CAB259B143A}">
      <dsp:nvSpPr>
        <dsp:cNvPr id="0" name=""/>
        <dsp:cNvSpPr/>
      </dsp:nvSpPr>
      <dsp:spPr>
        <a:xfrm>
          <a:off x="331855" y="1800037"/>
          <a:ext cx="1924457" cy="19244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62910B-A6AC-420D-B224-F8E876F83504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64E597-EDE3-4393-A8D2-7BB121D97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2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64E597-EDE3-4393-A8D2-7BB121D974C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8DB4-9BC2-427F-8D91-CBCC5EF5B474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C798-A013-416E-BEB0-F1E89A78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A0E4-5784-458C-8B79-D19EFE226355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4675-2390-4BF8-BAD8-0801822CC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E62A-DC1D-483E-BC0B-AD17CAEB937D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ECE5-ACAF-4E8C-8FB2-2B71601D7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2A23-ACB6-4B64-836C-23127D5F16D2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1053-5EFC-46F1-9FE7-55A1A72B2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3C1F-BC8A-45D1-9DD3-D43A9399E7AC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99CF-CAF5-4A76-91CC-A11ACBDC4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CD8A-20E5-4BEC-B262-F99766470AA2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8C0C-7D12-4D3F-BA99-0EC1F6F7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3D5A-B959-420C-8016-637103B1A7D2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8AA1-52B7-415A-A764-068718C5B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BD12-B4FC-46AF-883F-E3A96E9FABD4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169E-5D79-44EF-99F7-2C2FB9007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2D0C-F476-4F5A-88B0-8D33E7EEFB0B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4618-6980-4D00-A38C-4CA38B6BD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2BB0-AB6B-4AAE-AACE-2B9DC4F2ABB9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AEA1-BD7B-4574-95CE-E26D9C122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19E5-E9D8-4655-920B-CD486CE9FE5B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DC5A-ED54-4AE2-87CD-70A899C27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C7A8E-B73F-4951-B9EB-DD11762E7273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8BA33-D5A0-4D02-AD32-F9193AD2A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698975" cy="100811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Республиканская  августовская  конференция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работников образования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Республики Бурятия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435280" cy="43924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	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2636"/>
            <a:ext cx="27443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9510" y="1443900"/>
            <a:ext cx="85654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800" b="1" dirty="0" smtClean="0"/>
              <a:t>«</a:t>
            </a:r>
            <a:r>
              <a:rPr lang="ru-RU" sz="2800" b="1" dirty="0"/>
              <a:t>Структура и содержание </a:t>
            </a:r>
            <a:r>
              <a:rPr lang="ru-RU" sz="2800" b="1" dirty="0" smtClean="0"/>
              <a:t>региональной модели системы учительского </a:t>
            </a:r>
            <a:r>
              <a:rPr lang="ru-RU" sz="2800" b="1" dirty="0"/>
              <a:t>роста в Республике Бурятия</a:t>
            </a:r>
            <a:r>
              <a:rPr lang="ru-RU" sz="2800" b="1" dirty="0" smtClean="0"/>
              <a:t>»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endParaRPr lang="ru-RU" sz="2400" b="1" i="1" dirty="0" smtClean="0"/>
          </a:p>
          <a:p>
            <a:pPr algn="r"/>
            <a:endParaRPr lang="ru-RU" sz="1800" b="1" i="1" dirty="0" smtClean="0"/>
          </a:p>
          <a:p>
            <a:pPr algn="r"/>
            <a:r>
              <a:rPr lang="ru-RU" sz="1800" b="1" i="1" dirty="0" err="1" smtClean="0"/>
              <a:t>Эржена</a:t>
            </a:r>
            <a:r>
              <a:rPr lang="ru-RU" sz="1800" b="1" i="1" dirty="0" smtClean="0"/>
              <a:t> </a:t>
            </a:r>
            <a:r>
              <a:rPr lang="ru-RU" sz="1800" b="1" i="1" dirty="0"/>
              <a:t>Валерьевна </a:t>
            </a:r>
            <a:r>
              <a:rPr lang="ru-RU" sz="1800" b="1" i="1" dirty="0" err="1"/>
              <a:t>Цыбикова</a:t>
            </a:r>
            <a:r>
              <a:rPr lang="ru-RU" sz="1800" dirty="0"/>
              <a:t>, </a:t>
            </a:r>
            <a:endParaRPr lang="ru-RU" sz="1800" dirty="0" smtClean="0"/>
          </a:p>
          <a:p>
            <a:pPr algn="r"/>
            <a:r>
              <a:rPr lang="ru-RU" sz="1800" dirty="0" smtClean="0"/>
              <a:t>к.б.н., доцент,  </a:t>
            </a:r>
          </a:p>
          <a:p>
            <a:pPr algn="r"/>
            <a:r>
              <a:rPr lang="ru-RU" sz="1800" dirty="0" smtClean="0"/>
              <a:t>проректор ГАУ ДПО РБ «БРИОП»</a:t>
            </a:r>
            <a:endParaRPr lang="ru-RU" sz="1800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339751" y="6021288"/>
            <a:ext cx="4176465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Улан-Удэ, 24 августа 2017г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с вырезом 15"/>
          <p:cNvSpPr/>
          <p:nvPr/>
        </p:nvSpPr>
        <p:spPr>
          <a:xfrm>
            <a:off x="500063" y="0"/>
            <a:ext cx="4071937" cy="1071563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51233739"/>
              </p:ext>
            </p:extLst>
          </p:nvPr>
        </p:nvGraphicFramePr>
        <p:xfrm>
          <a:off x="1785918" y="785794"/>
          <a:ext cx="3762380" cy="480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613626"/>
              </p:ext>
            </p:extLst>
          </p:nvPr>
        </p:nvGraphicFramePr>
        <p:xfrm>
          <a:off x="5024462" y="666731"/>
          <a:ext cx="3762380" cy="480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 3"/>
          <p:cNvSpPr/>
          <p:nvPr/>
        </p:nvSpPr>
        <p:spPr>
          <a:xfrm rot="3426900" flipH="1" flipV="1">
            <a:off x="5924832" y="3383976"/>
            <a:ext cx="2603500" cy="19685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 3"/>
          <p:cNvSpPr/>
          <p:nvPr/>
        </p:nvSpPr>
        <p:spPr>
          <a:xfrm rot="16200000" flipV="1">
            <a:off x="3374231" y="3413920"/>
            <a:ext cx="1952625" cy="2627312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0" y="0"/>
            <a:ext cx="857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2844" y="142852"/>
            <a:ext cx="553998" cy="638179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Функции муниципальных рабочих групп</a:t>
            </a: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5572125" y="5715000"/>
            <a:ext cx="3429000" cy="1000125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101727" y="663974"/>
            <a:ext cx="2076450" cy="1833562"/>
            <a:chOff x="201954" y="1737658"/>
            <a:chExt cx="2076426" cy="1833950"/>
          </a:xfrm>
        </p:grpSpPr>
        <p:sp>
          <p:nvSpPr>
            <p:cNvPr id="22" name=" 3"/>
            <p:cNvSpPr/>
            <p:nvPr/>
          </p:nvSpPr>
          <p:spPr>
            <a:xfrm rot="20700000">
              <a:off x="201954" y="1737658"/>
              <a:ext cx="2076426" cy="1833950"/>
            </a:xfrm>
            <a:prstGeom prst="gear6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 4"/>
            <p:cNvSpPr/>
            <p:nvPr/>
          </p:nvSpPr>
          <p:spPr>
            <a:xfrm>
              <a:off x="671849" y="2125090"/>
              <a:ext cx="1136637" cy="105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/>
                <a:t>Муниципальная программа учительского роста</a:t>
              </a:r>
              <a:endParaRPr lang="ru-RU" sz="1400" dirty="0"/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3927775" y="4018013"/>
            <a:ext cx="3231197" cy="2000250"/>
            <a:chOff x="201954" y="1737658"/>
            <a:chExt cx="3281842" cy="1833950"/>
          </a:xfrm>
        </p:grpSpPr>
        <p:sp>
          <p:nvSpPr>
            <p:cNvPr id="25" name=" 3"/>
            <p:cNvSpPr/>
            <p:nvPr/>
          </p:nvSpPr>
          <p:spPr>
            <a:xfrm rot="20700000">
              <a:off x="201954" y="1737658"/>
              <a:ext cx="2076426" cy="1833950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 4"/>
            <p:cNvSpPr/>
            <p:nvPr/>
          </p:nvSpPr>
          <p:spPr>
            <a:xfrm>
              <a:off x="583965" y="2090370"/>
              <a:ext cx="2899831" cy="1113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/>
            </a:p>
          </p:txBody>
        </p:sp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 rot="1207315">
            <a:off x="5932355" y="3792515"/>
            <a:ext cx="1754187" cy="1674812"/>
            <a:chOff x="290056" y="1714596"/>
            <a:chExt cx="1753886" cy="1675327"/>
          </a:xfrm>
        </p:grpSpPr>
        <p:sp>
          <p:nvSpPr>
            <p:cNvPr id="28" name=" 3"/>
            <p:cNvSpPr/>
            <p:nvPr/>
          </p:nvSpPr>
          <p:spPr>
            <a:xfrm>
              <a:off x="290056" y="1714596"/>
              <a:ext cx="1753886" cy="1675327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 4"/>
            <p:cNvSpPr/>
            <p:nvPr/>
          </p:nvSpPr>
          <p:spPr>
            <a:xfrm>
              <a:off x="721659" y="2138328"/>
              <a:ext cx="993604" cy="82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/>
                <a:t>Корректировка программ и проектов рамках работы УМО</a:t>
              </a:r>
            </a:p>
          </p:txBody>
        </p: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 rot="228114">
            <a:off x="7216167" y="400464"/>
            <a:ext cx="1754188" cy="1676400"/>
            <a:chOff x="290056" y="1714596"/>
            <a:chExt cx="1753886" cy="1675327"/>
          </a:xfrm>
          <a:solidFill>
            <a:srgbClr val="00B050"/>
          </a:solidFill>
        </p:grpSpPr>
        <p:sp>
          <p:nvSpPr>
            <p:cNvPr id="31" name=" 3"/>
            <p:cNvSpPr/>
            <p:nvPr/>
          </p:nvSpPr>
          <p:spPr>
            <a:xfrm>
              <a:off x="290056" y="1714596"/>
              <a:ext cx="1753886" cy="1675327"/>
            </a:xfrm>
            <a:prstGeom prst="gear6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 4"/>
            <p:cNvSpPr/>
            <p:nvPr/>
          </p:nvSpPr>
          <p:spPr>
            <a:xfrm>
              <a:off x="723369" y="2138187"/>
              <a:ext cx="887259" cy="8281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 smtClean="0"/>
                <a:t>Деятельность муниципальных </a:t>
              </a:r>
              <a:r>
                <a:rPr lang="ru-RU" sz="1050" dirty="0" err="1" smtClean="0"/>
                <a:t>методслужб</a:t>
              </a:r>
              <a:endParaRPr lang="ru-RU" sz="1050" dirty="0"/>
            </a:p>
          </p:txBody>
        </p:sp>
      </p:grpSp>
      <p:sp>
        <p:nvSpPr>
          <p:cNvPr id="8207" name="TextBox 35"/>
          <p:cNvSpPr txBox="1">
            <a:spLocks noChangeArrowheads="1"/>
          </p:cNvSpPr>
          <p:nvPr/>
        </p:nvSpPr>
        <p:spPr bwMode="auto">
          <a:xfrm>
            <a:off x="6072188" y="5929313"/>
            <a:ext cx="21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Система оценки </a:t>
            </a:r>
            <a:r>
              <a:rPr lang="ru-RU" sz="1400" dirty="0"/>
              <a:t>качества </a:t>
            </a:r>
            <a:r>
              <a:rPr lang="ru-RU" sz="1400" dirty="0" smtClean="0"/>
              <a:t>образования</a:t>
            </a:r>
            <a:endParaRPr lang="ru-RU" sz="1400" dirty="0"/>
          </a:p>
        </p:txBody>
      </p:sp>
      <p:sp>
        <p:nvSpPr>
          <p:cNvPr id="8208" name="TextBox 36"/>
          <p:cNvSpPr txBox="1">
            <a:spLocks noChangeArrowheads="1"/>
          </p:cNvSpPr>
          <p:nvPr/>
        </p:nvSpPr>
        <p:spPr bwMode="auto">
          <a:xfrm>
            <a:off x="966239" y="285750"/>
            <a:ext cx="3000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Система выявления профессиональных дефицитов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2422" y="1020351"/>
            <a:ext cx="185737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smtClean="0"/>
              <a:t>Представитель муниципального или городского советов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928688" y="2655580"/>
            <a:ext cx="235743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Муниципальное управление образованием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94801" y="4023337"/>
            <a:ext cx="314325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организации, обеспечивающие мониторинговые исследования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94802" y="5568541"/>
            <a:ext cx="4071938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Школьная команда – </a:t>
            </a:r>
            <a:r>
              <a:rPr lang="ru-RU" dirty="0"/>
              <a:t>заказ на ПК и поддержку в межкурсовой период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1586798" y="2060848"/>
            <a:ext cx="142875" cy="520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>
            <a:off x="1586798" y="3690636"/>
            <a:ext cx="14287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1748366" y="5211353"/>
            <a:ext cx="14287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47"/>
          <p:cNvGrpSpPr>
            <a:grpSpLocks/>
          </p:cNvGrpSpPr>
          <p:nvPr/>
        </p:nvGrpSpPr>
        <p:grpSpPr bwMode="auto">
          <a:xfrm>
            <a:off x="5715000" y="0"/>
            <a:ext cx="1500188" cy="1500188"/>
            <a:chOff x="954390" y="378990"/>
            <a:chExt cx="1681480" cy="1708220"/>
          </a:xfrm>
        </p:grpSpPr>
        <p:sp>
          <p:nvSpPr>
            <p:cNvPr id="49" name=" 3"/>
            <p:cNvSpPr/>
            <p:nvPr/>
          </p:nvSpPr>
          <p:spPr>
            <a:xfrm rot="20700000">
              <a:off x="954390" y="378990"/>
              <a:ext cx="1681480" cy="1708220"/>
            </a:xfrm>
            <a:prstGeom prst="gear6">
              <a:avLst/>
            </a:prstGeom>
            <a:solidFill>
              <a:srgbClr val="99CCFF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 4"/>
            <p:cNvSpPr/>
            <p:nvPr/>
          </p:nvSpPr>
          <p:spPr>
            <a:xfrm>
              <a:off x="1274672" y="754979"/>
              <a:ext cx="994653" cy="956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 smtClean="0"/>
                <a:t>Материалы для анализа и состояния проблем в школах с НОР</a:t>
              </a:r>
              <a:endParaRPr lang="ru-RU" sz="105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67432" y="4527616"/>
            <a:ext cx="1406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 err="1" smtClean="0"/>
              <a:t>персофиникация</a:t>
            </a:r>
            <a:r>
              <a:rPr lang="ru-RU" sz="1200" dirty="0" smtClean="0"/>
              <a:t> программ профессионального роста учителей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549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с вырезом 15"/>
          <p:cNvSpPr/>
          <p:nvPr/>
        </p:nvSpPr>
        <p:spPr>
          <a:xfrm>
            <a:off x="500063" y="0"/>
            <a:ext cx="4071937" cy="1071563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1210894"/>
              </p:ext>
            </p:extLst>
          </p:nvPr>
        </p:nvGraphicFramePr>
        <p:xfrm>
          <a:off x="1785918" y="785794"/>
          <a:ext cx="3762380" cy="480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70806479"/>
              </p:ext>
            </p:extLst>
          </p:nvPr>
        </p:nvGraphicFramePr>
        <p:xfrm>
          <a:off x="5024462" y="666731"/>
          <a:ext cx="3762380" cy="480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0"/>
            <a:ext cx="857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2844" y="142852"/>
            <a:ext cx="553998" cy="638179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Функции школьных команд</a:t>
            </a: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5572125" y="5715000"/>
            <a:ext cx="3429000" cy="1000125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303631" y="1157546"/>
            <a:ext cx="2076450" cy="1833562"/>
            <a:chOff x="201954" y="1737658"/>
            <a:chExt cx="2076426" cy="1833950"/>
          </a:xfrm>
        </p:grpSpPr>
        <p:sp>
          <p:nvSpPr>
            <p:cNvPr id="22" name=" 3"/>
            <p:cNvSpPr/>
            <p:nvPr/>
          </p:nvSpPr>
          <p:spPr>
            <a:xfrm rot="20700000">
              <a:off x="201954" y="1737658"/>
              <a:ext cx="2076426" cy="1833950"/>
            </a:xfrm>
            <a:prstGeom prst="gear6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 4"/>
            <p:cNvSpPr/>
            <p:nvPr/>
          </p:nvSpPr>
          <p:spPr>
            <a:xfrm>
              <a:off x="671849" y="2125090"/>
              <a:ext cx="1136637" cy="105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/>
                <a:t>Анализ потребности, выявление проблем </a:t>
              </a:r>
              <a:endParaRPr lang="ru-RU" sz="1400" dirty="0"/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3683337" y="3429000"/>
            <a:ext cx="3231197" cy="2000250"/>
            <a:chOff x="201954" y="1737658"/>
            <a:chExt cx="3281842" cy="1833950"/>
          </a:xfrm>
        </p:grpSpPr>
        <p:sp>
          <p:nvSpPr>
            <p:cNvPr id="25" name=" 3"/>
            <p:cNvSpPr/>
            <p:nvPr/>
          </p:nvSpPr>
          <p:spPr>
            <a:xfrm rot="20700000">
              <a:off x="201954" y="1737658"/>
              <a:ext cx="2076426" cy="1833950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 4"/>
            <p:cNvSpPr/>
            <p:nvPr/>
          </p:nvSpPr>
          <p:spPr>
            <a:xfrm>
              <a:off x="583965" y="2090370"/>
              <a:ext cx="2899831" cy="1113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/>
            </a:p>
          </p:txBody>
        </p:sp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 rot="1207315">
            <a:off x="5715419" y="3642202"/>
            <a:ext cx="1954810" cy="1674812"/>
            <a:chOff x="290056" y="1714596"/>
            <a:chExt cx="1753886" cy="1675327"/>
          </a:xfrm>
        </p:grpSpPr>
        <p:sp>
          <p:nvSpPr>
            <p:cNvPr id="28" name=" 3"/>
            <p:cNvSpPr/>
            <p:nvPr/>
          </p:nvSpPr>
          <p:spPr>
            <a:xfrm>
              <a:off x="290056" y="1714596"/>
              <a:ext cx="1753886" cy="1675327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 4"/>
            <p:cNvSpPr/>
            <p:nvPr/>
          </p:nvSpPr>
          <p:spPr>
            <a:xfrm>
              <a:off x="721659" y="2138328"/>
              <a:ext cx="993604" cy="82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 smtClean="0"/>
                <a:t>Создание организационных и методических условий</a:t>
              </a:r>
              <a:endParaRPr lang="ru-RU" sz="1050" dirty="0"/>
            </a:p>
          </p:txBody>
        </p: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 rot="228114">
            <a:off x="7216167" y="400464"/>
            <a:ext cx="1754188" cy="1676400"/>
            <a:chOff x="290056" y="1714596"/>
            <a:chExt cx="1753886" cy="1675327"/>
          </a:xfrm>
          <a:solidFill>
            <a:srgbClr val="00B050"/>
          </a:solidFill>
        </p:grpSpPr>
        <p:sp>
          <p:nvSpPr>
            <p:cNvPr id="31" name=" 3"/>
            <p:cNvSpPr/>
            <p:nvPr/>
          </p:nvSpPr>
          <p:spPr>
            <a:xfrm>
              <a:off x="290056" y="1714596"/>
              <a:ext cx="1753886" cy="1675327"/>
            </a:xfrm>
            <a:prstGeom prst="gear6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 4"/>
            <p:cNvSpPr/>
            <p:nvPr/>
          </p:nvSpPr>
          <p:spPr>
            <a:xfrm>
              <a:off x="594862" y="2138187"/>
              <a:ext cx="1082111" cy="8281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 smtClean="0"/>
                <a:t>Деятельность методкабинетов</a:t>
              </a:r>
              <a:endParaRPr lang="ru-RU" sz="1050" dirty="0"/>
            </a:p>
          </p:txBody>
        </p:sp>
      </p:grpSp>
      <p:sp>
        <p:nvSpPr>
          <p:cNvPr id="8207" name="TextBox 35"/>
          <p:cNvSpPr txBox="1">
            <a:spLocks noChangeArrowheads="1"/>
          </p:cNvSpPr>
          <p:nvPr/>
        </p:nvSpPr>
        <p:spPr bwMode="auto">
          <a:xfrm>
            <a:off x="6072188" y="5929313"/>
            <a:ext cx="21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Система оценки </a:t>
            </a:r>
            <a:r>
              <a:rPr lang="ru-RU" sz="1400" dirty="0"/>
              <a:t>качества </a:t>
            </a:r>
            <a:r>
              <a:rPr lang="ru-RU" sz="1400" dirty="0" smtClean="0"/>
              <a:t>образования</a:t>
            </a:r>
            <a:endParaRPr lang="ru-RU" sz="1400" dirty="0"/>
          </a:p>
        </p:txBody>
      </p:sp>
      <p:sp>
        <p:nvSpPr>
          <p:cNvPr id="8208" name="TextBox 36"/>
          <p:cNvSpPr txBox="1">
            <a:spLocks noChangeArrowheads="1"/>
          </p:cNvSpPr>
          <p:nvPr/>
        </p:nvSpPr>
        <p:spPr bwMode="auto">
          <a:xfrm>
            <a:off x="966239" y="285750"/>
            <a:ext cx="3000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Система выявления профессиональных дефицитов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2422" y="1020351"/>
            <a:ext cx="185737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smtClean="0"/>
              <a:t>Представитель муниципального управления образованием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928688" y="2655580"/>
            <a:ext cx="235743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Школьная команда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94801" y="4023337"/>
            <a:ext cx="245306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Методические объединения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94803" y="5568541"/>
            <a:ext cx="15716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Педагоги ОО  </a:t>
            </a:r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1586798" y="2060848"/>
            <a:ext cx="142875" cy="520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>
            <a:off x="1558100" y="3397333"/>
            <a:ext cx="14287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1666330" y="4989281"/>
            <a:ext cx="14287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47"/>
          <p:cNvGrpSpPr>
            <a:grpSpLocks/>
          </p:cNvGrpSpPr>
          <p:nvPr/>
        </p:nvGrpSpPr>
        <p:grpSpPr bwMode="auto">
          <a:xfrm>
            <a:off x="5580092" y="439363"/>
            <a:ext cx="1500188" cy="1500187"/>
            <a:chOff x="803178" y="879279"/>
            <a:chExt cx="1681480" cy="1708219"/>
          </a:xfrm>
          <a:solidFill>
            <a:schemeClr val="bg2">
              <a:lumMod val="90000"/>
            </a:schemeClr>
          </a:solidFill>
        </p:grpSpPr>
        <p:sp>
          <p:nvSpPr>
            <p:cNvPr id="49" name=" 3"/>
            <p:cNvSpPr/>
            <p:nvPr/>
          </p:nvSpPr>
          <p:spPr>
            <a:xfrm rot="20700000">
              <a:off x="803178" y="879279"/>
              <a:ext cx="1681480" cy="1708219"/>
            </a:xfrm>
            <a:prstGeom prst="gear6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 4"/>
            <p:cNvSpPr/>
            <p:nvPr/>
          </p:nvSpPr>
          <p:spPr>
            <a:xfrm>
              <a:off x="1160945" y="1263212"/>
              <a:ext cx="914583" cy="9403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 err="1" smtClean="0"/>
                <a:t>Психолого</a:t>
              </a:r>
              <a:r>
                <a:rPr lang="ru-RU" sz="1050" dirty="0" smtClean="0"/>
                <a:t> педагогическое сопровождение</a:t>
              </a:r>
              <a:endParaRPr lang="ru-RU" sz="105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05042" y="3967460"/>
            <a:ext cx="140646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i="1" dirty="0"/>
              <a:t>Организация методической поддержки</a:t>
            </a:r>
            <a:endParaRPr lang="ru-RU" sz="1200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851920" y="2840246"/>
            <a:ext cx="360040" cy="10928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967055"/>
              </p:ext>
            </p:extLst>
          </p:nvPr>
        </p:nvGraphicFramePr>
        <p:xfrm>
          <a:off x="467544" y="105273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70609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/>
              <a:t>Возможные риски при реализации программы учительского роста</a:t>
            </a:r>
            <a:endParaRPr lang="ru-RU" sz="2400" b="1" dirty="0"/>
          </a:p>
        </p:txBody>
      </p:sp>
      <p:pic>
        <p:nvPicPr>
          <p:cNvPr id="2050" name="Picture 2" descr="Картинки по запросу возможные рис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17521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Картинки по запросу вопро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800200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3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1"/>
            <a:ext cx="8501062" cy="7675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БРИОП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непрерывной системы учительского роста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975978"/>
              </p:ext>
            </p:extLst>
          </p:nvPr>
        </p:nvGraphicFramePr>
        <p:xfrm>
          <a:off x="214282" y="1571612"/>
          <a:ext cx="8643998" cy="492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500" y="285750"/>
            <a:ext cx="6000750" cy="12858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1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81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ru-RU" sz="2000" b="1" dirty="0"/>
              <a:t>Использование БРИОП результатов оценочных процедур в создании системы учительского роста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Группа 75"/>
          <p:cNvGrpSpPr>
            <a:grpSpLocks/>
          </p:cNvGrpSpPr>
          <p:nvPr/>
        </p:nvGrpSpPr>
        <p:grpSpPr bwMode="auto">
          <a:xfrm>
            <a:off x="521051" y="1928813"/>
            <a:ext cx="8079866" cy="4286250"/>
            <a:chOff x="521023" y="1928802"/>
            <a:chExt cx="8079922" cy="42862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21023" y="4425672"/>
              <a:ext cx="2076113" cy="64640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/>
                <a:t>Подготовка к прохождению курсов ПК</a:t>
              </a:r>
              <a:endParaRPr lang="ru-RU" sz="1400" b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357422" y="3643314"/>
              <a:ext cx="2000264" cy="6429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/>
                <a:t>Период повышения квалификации</a:t>
              </a:r>
            </a:p>
          </p:txBody>
        </p:sp>
        <p:grpSp>
          <p:nvGrpSpPr>
            <p:cNvPr id="9228" name="Группа 52"/>
            <p:cNvGrpSpPr>
              <a:grpSpLocks/>
            </p:cNvGrpSpPr>
            <p:nvPr/>
          </p:nvGrpSpPr>
          <p:grpSpPr bwMode="auto">
            <a:xfrm>
              <a:off x="1142976" y="2786058"/>
              <a:ext cx="6643734" cy="2501918"/>
              <a:chOff x="1142976" y="2786058"/>
              <a:chExt cx="6643734" cy="250191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142976" y="5286388"/>
                <a:ext cx="1500198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 flipH="1" flipV="1">
                <a:off x="2178827" y="4820454"/>
                <a:ext cx="928694" cy="317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643174" y="4357694"/>
                <a:ext cx="1785949" cy="15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 flipH="1" flipV="1">
                <a:off x="4035421" y="3963991"/>
                <a:ext cx="785819" cy="15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4429124" y="3571876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822165" y="3178967"/>
                <a:ext cx="787406" cy="15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>
                <a:off x="6215074" y="2786058"/>
                <a:ext cx="1571636" cy="158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Скругленный прямоугольник 53"/>
            <p:cNvSpPr/>
            <p:nvPr/>
          </p:nvSpPr>
          <p:spPr>
            <a:xfrm>
              <a:off x="6215074" y="1928802"/>
              <a:ext cx="1928825" cy="6429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/>
                <a:t>Аттестация </a:t>
              </a:r>
              <a:endParaRPr lang="ru-RU" sz="1400" b="1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4214810" y="2928934"/>
              <a:ext cx="1954226" cy="50006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/>
                <a:t>Межкурсовой период</a:t>
              </a:r>
              <a:endParaRPr lang="ru-RU" sz="1400" b="1" dirty="0"/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 flipV="1">
              <a:off x="1142976" y="3000371"/>
              <a:ext cx="7215238" cy="3214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232" name="TextBox 58"/>
            <p:cNvSpPr txBox="1">
              <a:spLocks noChangeArrowheads="1"/>
            </p:cNvSpPr>
            <p:nvPr/>
          </p:nvSpPr>
          <p:spPr bwMode="auto">
            <a:xfrm rot="20143655">
              <a:off x="4644093" y="5154652"/>
              <a:ext cx="39568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  <a:latin typeface="Calibri" pitchFamily="34" charset="0"/>
                </a:rPr>
                <a:t>Профессиональное развитие педагога</a:t>
              </a:r>
            </a:p>
          </p:txBody>
        </p:sp>
      </p:grpSp>
      <p:grpSp>
        <p:nvGrpSpPr>
          <p:cNvPr id="9220" name="Группа 77"/>
          <p:cNvGrpSpPr>
            <a:grpSpLocks/>
          </p:cNvGrpSpPr>
          <p:nvPr/>
        </p:nvGrpSpPr>
        <p:grpSpPr bwMode="auto">
          <a:xfrm>
            <a:off x="365125" y="1714500"/>
            <a:ext cx="4635500" cy="1928813"/>
            <a:chOff x="-134945" y="1500174"/>
            <a:chExt cx="4635507" cy="1928826"/>
          </a:xfrm>
        </p:grpSpPr>
        <p:cxnSp>
          <p:nvCxnSpPr>
            <p:cNvPr id="61" name="Прямая со стрелкой 60"/>
            <p:cNvCxnSpPr/>
            <p:nvPr/>
          </p:nvCxnSpPr>
          <p:spPr>
            <a:xfrm rot="16200000" flipH="1">
              <a:off x="964399" y="2964654"/>
              <a:ext cx="571504" cy="3571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rot="16200000" flipH="1">
              <a:off x="1893088" y="2464588"/>
              <a:ext cx="642942" cy="4286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rot="16200000" flipH="1">
              <a:off x="2964652" y="2035960"/>
              <a:ext cx="642942" cy="4286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rot="16200000" flipH="1">
              <a:off x="3929059" y="1643051"/>
              <a:ext cx="714380" cy="4286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225" name="TextBox 66"/>
            <p:cNvSpPr txBox="1">
              <a:spLocks noChangeArrowheads="1"/>
            </p:cNvSpPr>
            <p:nvPr/>
          </p:nvSpPr>
          <p:spPr bwMode="auto">
            <a:xfrm rot="-1456345">
              <a:off x="-134945" y="1762006"/>
              <a:ext cx="42513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FF0000"/>
                  </a:solidFill>
                  <a:latin typeface="Calibri" pitchFamily="34" charset="0"/>
                </a:rPr>
                <a:t>Результаты оценочных процедур, </a:t>
              </a:r>
            </a:p>
            <a:p>
              <a:pPr algn="ctr"/>
              <a:r>
                <a:rPr lang="ru-RU" dirty="0">
                  <a:solidFill>
                    <a:srgbClr val="FF0000"/>
                  </a:solidFill>
                  <a:latin typeface="Calibri" pitchFamily="34" charset="0"/>
                </a:rPr>
                <a:t>профессионально-личностная рефлексия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1051" y="5201449"/>
            <a:ext cx="2017881" cy="1229035"/>
            <a:chOff x="0" y="0"/>
            <a:chExt cx="2246649" cy="136001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0"/>
              <a:ext cx="2246649" cy="1360010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66390" y="66390"/>
              <a:ext cx="2113869" cy="122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757947" y="4435382"/>
            <a:ext cx="2362045" cy="1439995"/>
            <a:chOff x="0" y="1496010"/>
            <a:chExt cx="2246649" cy="136001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1496010"/>
              <a:ext cx="2246649" cy="1360010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66390" y="1562400"/>
              <a:ext cx="2113869" cy="122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83041" y="2893458"/>
            <a:ext cx="2246649" cy="1360010"/>
            <a:chOff x="0" y="2992022"/>
            <a:chExt cx="2246649" cy="136001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2992022"/>
              <a:ext cx="2246649" cy="1360010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66390" y="3058412"/>
              <a:ext cx="2113869" cy="122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Организация учительского роста в период подготовки к прохождению курсов повышения квалификации</a:t>
            </a:r>
            <a:endParaRPr lang="ru-RU" sz="20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7485" y="1124744"/>
            <a:ext cx="7429500" cy="5869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Цель</a:t>
            </a:r>
            <a:r>
              <a:rPr lang="ru-RU" sz="1400" b="1" dirty="0"/>
              <a:t>: оформление образовательного запроса и заказ на повышение квалификации в системе  </a:t>
            </a:r>
            <a:r>
              <a:rPr lang="ru-RU" sz="1400" b="1" dirty="0" smtClean="0"/>
              <a:t>ДПО</a:t>
            </a:r>
            <a:endParaRPr lang="ru-RU" sz="1400" b="1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8625" y="6143625"/>
            <a:ext cx="8358188" cy="64293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Преодоление профессиональных дефицитов педагога, самообразование, преемственность, непрерывность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0" y="5143500"/>
            <a:ext cx="5000625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Формирование  администрацией ОО технического задания  </a:t>
            </a:r>
            <a:r>
              <a:rPr lang="ru-RU" sz="1200" dirty="0"/>
              <a:t>на курсы ПК на основе выявленных профессиональных дефицитов педагога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50" y="5643563"/>
            <a:ext cx="5072063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Заявка</a:t>
            </a:r>
            <a:r>
              <a:rPr lang="ru-RU" sz="1200" dirty="0"/>
              <a:t> ММС на ПК педагогических кадров на основе кластерного </a:t>
            </a:r>
            <a:r>
              <a:rPr lang="ru-RU" sz="1200" dirty="0">
                <a:solidFill>
                  <a:schemeClr val="tx1"/>
                </a:solidFill>
              </a:rPr>
              <a:t>анализа результатов оценочных  процедур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</a:rPr>
              <a:t>(Муниципальная методическая служба</a:t>
            </a:r>
            <a:r>
              <a:rPr lang="ru-RU" sz="1100" dirty="0">
                <a:solidFill>
                  <a:schemeClr val="tx1"/>
                </a:solidFill>
              </a:rPr>
              <a:t>)</a:t>
            </a:r>
            <a:endParaRPr lang="ru-RU" sz="1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3" y="4572000"/>
            <a:ext cx="3286125" cy="15001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Обновление программ повышения квалификации (учебно-методических комплексов ) </a:t>
            </a:r>
            <a:r>
              <a:rPr lang="ru-RU" sz="1400" dirty="0"/>
              <a:t>с учетом  анализа результатов оценки и построение программ с учетом инвариантного и вариативного содержания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50" y="4500563"/>
            <a:ext cx="5000625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</a:rPr>
              <a:t>Формулирование  педагогом запроса на консультацию в период курсовой подготовки</a:t>
            </a:r>
            <a:endParaRPr lang="ru-RU" sz="1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971" y="1988841"/>
            <a:ext cx="2214563" cy="1654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Формулирование актуальных направлений повышения </a:t>
            </a:r>
            <a:r>
              <a:rPr lang="ru-RU" sz="1100" b="1" dirty="0">
                <a:solidFill>
                  <a:srgbClr val="FF0000"/>
                </a:solidFill>
              </a:rPr>
              <a:t>предметных </a:t>
            </a:r>
            <a:r>
              <a:rPr lang="ru-RU" sz="1100" b="1" dirty="0"/>
              <a:t> квалификаций педагогических кадров по результатам независимых оценочных процедур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( </a:t>
            </a:r>
            <a:r>
              <a:rPr lang="ru-RU" sz="1100" b="1" dirty="0" smtClean="0">
                <a:solidFill>
                  <a:srgbClr val="FF0000"/>
                </a:solidFill>
              </a:rPr>
              <a:t>РЦОИ </a:t>
            </a:r>
            <a:r>
              <a:rPr lang="ru-RU" sz="1100" b="1" dirty="0" err="1" smtClean="0">
                <a:solidFill>
                  <a:srgbClr val="FF0000"/>
                </a:solidFill>
              </a:rPr>
              <a:t>иОКО</a:t>
            </a:r>
            <a:r>
              <a:rPr lang="ru-RU" sz="1100" b="1" dirty="0" smtClean="0">
                <a:solidFill>
                  <a:srgbClr val="FF0000"/>
                </a:solidFill>
              </a:rPr>
              <a:t>, </a:t>
            </a:r>
            <a:r>
              <a:rPr lang="ru-RU" sz="1100" b="1" dirty="0">
                <a:solidFill>
                  <a:srgbClr val="FF0000"/>
                </a:solidFill>
              </a:rPr>
              <a:t>Председатели предметных комиссий</a:t>
            </a:r>
            <a:r>
              <a:rPr lang="ru-RU" sz="1100" b="1" dirty="0"/>
              <a:t>)</a:t>
            </a:r>
            <a:endParaRPr lang="ru-RU" sz="11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85813" y="3857625"/>
            <a:ext cx="7429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Формирование перечня актуальных тематик программ повышения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 </a:t>
            </a: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БРИОП</a:t>
            </a:r>
            <a:r>
              <a:rPr lang="ru-RU" sz="1100" b="1" dirty="0" smtClean="0"/>
              <a:t>)</a:t>
            </a:r>
            <a:endParaRPr lang="ru-RU" sz="11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321719" y="2024560"/>
            <a:ext cx="2286000" cy="15830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Формулирование актуальных направлений повышения </a:t>
            </a:r>
            <a:r>
              <a:rPr lang="ru-RU" sz="1100" b="1" dirty="0">
                <a:solidFill>
                  <a:srgbClr val="FF0000"/>
                </a:solidFill>
              </a:rPr>
              <a:t>методических</a:t>
            </a:r>
            <a:r>
              <a:rPr lang="ru-RU" sz="1100" b="1" dirty="0"/>
              <a:t> квалификаций  педагогических кадров по результатам независимых оценочных процедур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БРИОП, </a:t>
            </a:r>
            <a:r>
              <a:rPr lang="ru-RU" sz="1100" b="1" dirty="0">
                <a:solidFill>
                  <a:srgbClr val="FF0000"/>
                </a:solidFill>
              </a:rPr>
              <a:t>предметные ассоциации, </a:t>
            </a:r>
            <a:r>
              <a:rPr lang="ru-RU" sz="1100" b="1" dirty="0" smtClean="0">
                <a:solidFill>
                  <a:srgbClr val="FF0000"/>
                </a:solidFill>
              </a:rPr>
              <a:t>РУМО</a:t>
            </a:r>
            <a:r>
              <a:rPr lang="ru-RU" sz="1100" b="1" dirty="0"/>
              <a:t>)</a:t>
            </a:r>
            <a:endParaRPr lang="ru-RU" sz="11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32235" y="2024560"/>
            <a:ext cx="2643187" cy="17259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Формулирование актуальных направлений повышения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</a:rPr>
              <a:t>психолого-педагогических</a:t>
            </a:r>
            <a:r>
              <a:rPr lang="ru-RU" sz="1100" b="1" dirty="0"/>
              <a:t> квалификаций  педагогических кадров по результатам независимых оценочных процедур  и самоанализа педагога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БРИОП, </a:t>
            </a:r>
            <a:r>
              <a:rPr lang="ru-RU" sz="1100" b="1" dirty="0">
                <a:solidFill>
                  <a:srgbClr val="FF0000"/>
                </a:solidFill>
              </a:rPr>
              <a:t>предметные ассоциации, </a:t>
            </a:r>
            <a:r>
              <a:rPr lang="ru-RU" sz="1100" b="1" dirty="0" smtClean="0">
                <a:solidFill>
                  <a:srgbClr val="FF0000"/>
                </a:solidFill>
              </a:rPr>
              <a:t>РУМО</a:t>
            </a:r>
            <a:r>
              <a:rPr lang="ru-RU" sz="1100" b="1" dirty="0">
                <a:solidFill>
                  <a:srgbClr val="FF0000"/>
                </a:solidFill>
              </a:rPr>
              <a:t>, педагоги, направляемые на курсы</a:t>
            </a:r>
            <a:r>
              <a:rPr lang="ru-RU" sz="1100" b="1" dirty="0"/>
              <a:t>)</a:t>
            </a:r>
            <a:endParaRPr lang="ru-RU" sz="11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56459" y="2024560"/>
            <a:ext cx="1643062" cy="1654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Распорядительные документы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/>
              <a:t>Минобрнауки</a:t>
            </a:r>
            <a:r>
              <a:rPr lang="ru-RU" sz="1100" b="1" dirty="0"/>
              <a:t>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 </a:t>
            </a: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отдел кадровой работы Минобразования РБ</a:t>
            </a:r>
            <a:r>
              <a:rPr lang="ru-RU" sz="1100" b="1" dirty="0" smtClean="0"/>
              <a:t>)</a:t>
            </a:r>
            <a:endParaRPr lang="ru-RU" sz="1100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1653011" y="3643313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3559123" y="3632097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5143500" y="3643313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7786688" y="3649188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1643063" y="4429125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4272031" y="4879249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5890072" flipH="1">
            <a:off x="3509135" y="5767089"/>
            <a:ext cx="210520" cy="272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8501063" y="5558319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/>
              <a:t>Организация учительского роста в период повышения квалификации в БРИОП</a:t>
            </a:r>
            <a:endParaRPr lang="ru-RU" sz="20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" y="1124744"/>
            <a:ext cx="8001000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Цель </a:t>
            </a:r>
            <a:r>
              <a:rPr lang="ru-RU" sz="1400" b="1" dirty="0"/>
              <a:t>– развитие профессиональных компетенций, устранение профессиональных дефицитов, мотивация к непрерывному развитию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8625" y="5949280"/>
            <a:ext cx="8358188" cy="837283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Преодоление профессиональных дефицитов педагога, самообразование, преемственность, непрерывность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7430" y="1902642"/>
            <a:ext cx="3571875" cy="857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Входная  диагностика </a:t>
            </a:r>
            <a:r>
              <a:rPr lang="ru-RU" sz="1200" dirty="0">
                <a:solidFill>
                  <a:schemeClr val="tx1"/>
                </a:solidFill>
              </a:rPr>
              <a:t>уровня развития профессиональных компетенций педагога </a:t>
            </a:r>
            <a:r>
              <a:rPr lang="ru-RU" sz="1200" i="1" dirty="0">
                <a:solidFill>
                  <a:schemeClr val="tx1"/>
                </a:solidFill>
              </a:rPr>
              <a:t>(анкетирование, тестирование, самоанализ, формулирование запроса на консультацию и др.)</a:t>
            </a:r>
            <a:endParaRPr lang="ru-RU" sz="12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75" y="5286375"/>
            <a:ext cx="7643813" cy="66290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Выходная (итоговая)  </a:t>
            </a:r>
            <a:r>
              <a:rPr lang="ru-RU" sz="1400" b="1" dirty="0">
                <a:solidFill>
                  <a:schemeClr val="tx1"/>
                </a:solidFill>
              </a:rPr>
              <a:t>диагностика </a:t>
            </a:r>
            <a:r>
              <a:rPr lang="ru-RU" sz="1400" dirty="0">
                <a:solidFill>
                  <a:schemeClr val="tx1"/>
                </a:solidFill>
              </a:rPr>
              <a:t>уровня развития профессиональных компетенций педагога </a:t>
            </a:r>
            <a:r>
              <a:rPr lang="ru-RU" sz="1400" i="1" dirty="0">
                <a:solidFill>
                  <a:schemeClr val="tx1"/>
                </a:solidFill>
              </a:rPr>
              <a:t>(анкетирование, тестирование, самоанализ, удовлетворенность курсами ПК и др.)</a:t>
            </a:r>
            <a:endParaRPr lang="ru-RU" sz="14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" y="1928813"/>
            <a:ext cx="3786187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Разработка пакета инструментов </a:t>
            </a:r>
            <a:r>
              <a:rPr lang="ru-RU" altLang="ru-RU" sz="1400" dirty="0">
                <a:solidFill>
                  <a:schemeClr val="tx1"/>
                </a:solidFill>
              </a:rPr>
              <a:t>для формирования и отслеживания уровня </a:t>
            </a:r>
            <a:r>
              <a:rPr lang="ru-RU" altLang="ru-RU" sz="1400" dirty="0" err="1">
                <a:solidFill>
                  <a:schemeClr val="tx1"/>
                </a:solidFill>
              </a:rPr>
              <a:t>сформированности</a:t>
            </a:r>
            <a:r>
              <a:rPr lang="ru-RU" altLang="ru-RU" sz="1400" dirty="0">
                <a:solidFill>
                  <a:schemeClr val="tx1"/>
                </a:solidFill>
              </a:rPr>
              <a:t> компетенций слушателей  курсов ПК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13" y="3500438"/>
            <a:ext cx="1643062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Методический анализ лучших практик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8" y="3500438"/>
            <a:ext cx="1500187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Решение учебных кейсов</a:t>
            </a:r>
            <a:r>
              <a:rPr lang="ru-RU" sz="1050" dirty="0"/>
              <a:t>, простроенных на реальных документах школ и статистических данных результатов оценочных процедур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357813" y="3500438"/>
            <a:ext cx="1714500" cy="1500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Проектирование  заданий </a:t>
            </a:r>
            <a:r>
              <a:rPr lang="ru-RU" sz="1050" dirty="0"/>
              <a:t>(фрагментов уроков), направленных   достижение образовательных результатов в соответствии с ФГОС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928813" y="3500438"/>
            <a:ext cx="1643062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Методический анализ </a:t>
            </a:r>
            <a:r>
              <a:rPr lang="ru-RU" sz="1050" b="1" dirty="0">
                <a:solidFill>
                  <a:schemeClr val="tx1"/>
                </a:solidFill>
              </a:rPr>
              <a:t>основных ошибок </a:t>
            </a:r>
            <a:r>
              <a:rPr lang="ru-RU" sz="1050" dirty="0">
                <a:solidFill>
                  <a:schemeClr val="tx1"/>
                </a:solidFill>
              </a:rPr>
              <a:t>и типов заданий, выполнение которых вызвало наибольшую трудность у учащихся в процессе  оценочных процедур</a:t>
            </a:r>
            <a:endParaRPr lang="ru-RU" sz="105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15794" y="2331267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464844" y="240270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790411" y="3148027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571874" y="3133072"/>
            <a:ext cx="2143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082610" y="3133073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86563" y="3137613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3750" y="3500438"/>
            <a:ext cx="1500188" cy="1500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Разработка и экспертиза педагогических проектов и программ для апробации на РИП</a:t>
            </a:r>
            <a:endParaRPr lang="ru-RU" sz="1050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8215311" y="3148028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1928812" y="3078223"/>
            <a:ext cx="6357937" cy="46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6359055" y="2792473"/>
            <a:ext cx="214312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214313" y="2786063"/>
            <a:ext cx="428625" cy="2857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8358188" y="3286125"/>
            <a:ext cx="500062" cy="2286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50391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«Учительский рост» в межкурсовой период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980729"/>
            <a:ext cx="8143875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Цель </a:t>
            </a:r>
            <a:r>
              <a:rPr lang="ru-RU" sz="1400" b="1" dirty="0"/>
              <a:t>– развитие профессиональной компетентности на основе выявленных и освоенных способов деятельности, взаимообогащение в сетевых профессиональных сообществах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3" y="4786313"/>
            <a:ext cx="8286750" cy="500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Диагностика </a:t>
            </a:r>
            <a:r>
              <a:rPr lang="ru-RU" dirty="0">
                <a:solidFill>
                  <a:schemeClr val="tx1"/>
                </a:solidFill>
              </a:rPr>
              <a:t>уровня развития профессиональных компетенций педагога </a:t>
            </a:r>
            <a:r>
              <a:rPr lang="ru-RU" i="1" dirty="0">
                <a:solidFill>
                  <a:schemeClr val="tx1"/>
                </a:solidFill>
              </a:rPr>
              <a:t>(конкурсы, проекты, стажировки и т д.)</a:t>
            </a:r>
            <a:endParaRPr lang="ru-RU" i="1" dirty="0"/>
          </a:p>
        </p:txBody>
      </p:sp>
      <p:grpSp>
        <p:nvGrpSpPr>
          <p:cNvPr id="10245" name="Группа 89"/>
          <p:cNvGrpSpPr>
            <a:grpSpLocks/>
          </p:cNvGrpSpPr>
          <p:nvPr/>
        </p:nvGrpSpPr>
        <p:grpSpPr bwMode="auto">
          <a:xfrm>
            <a:off x="207962" y="1846263"/>
            <a:ext cx="4857750" cy="2214562"/>
            <a:chOff x="6357950" y="2214554"/>
            <a:chExt cx="2643206" cy="3857652"/>
          </a:xfrm>
        </p:grpSpPr>
        <p:sp>
          <p:nvSpPr>
            <p:cNvPr id="17" name="Овал 16"/>
            <p:cNvSpPr/>
            <p:nvPr/>
          </p:nvSpPr>
          <p:spPr>
            <a:xfrm>
              <a:off x="7000612" y="2214554"/>
              <a:ext cx="1286188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Закрепление «наставника»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929189" y="3215608"/>
              <a:ext cx="1000272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Обмен опытом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357950" y="3143709"/>
              <a:ext cx="1071967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Самообразование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500748" y="5143051"/>
              <a:ext cx="1500408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Профессиональная  экспертиза результатов  ПК</a:t>
              </a: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rot="10800000" flipV="1">
              <a:off x="6715560" y="2786979"/>
              <a:ext cx="214221" cy="248881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16200000" flipH="1">
              <a:off x="7000670" y="4070938"/>
              <a:ext cx="1714512" cy="285915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16200000" flipV="1">
              <a:off x="8305317" y="2876108"/>
              <a:ext cx="248881" cy="14252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16200000" flipH="1">
              <a:off x="6536764" y="4251864"/>
              <a:ext cx="356728" cy="14252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>
              <a:off x="8215466" y="4643043"/>
              <a:ext cx="716225" cy="172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18" idx="2"/>
            </p:cNvCxnSpPr>
            <p:nvPr/>
          </p:nvCxnSpPr>
          <p:spPr>
            <a:xfrm rot="10800000">
              <a:off x="7500748" y="3680186"/>
              <a:ext cx="428441" cy="0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Овал 80"/>
            <p:cNvSpPr/>
            <p:nvPr/>
          </p:nvSpPr>
          <p:spPr>
            <a:xfrm>
              <a:off x="6643866" y="4429593"/>
              <a:ext cx="1071103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Стажировки</a:t>
              </a:r>
            </a:p>
          </p:txBody>
        </p:sp>
        <p:cxnSp>
          <p:nvCxnSpPr>
            <p:cNvPr id="84" name="Прямая со стрелкой 83"/>
            <p:cNvCxnSpPr/>
            <p:nvPr/>
          </p:nvCxnSpPr>
          <p:spPr>
            <a:xfrm rot="16200000" flipH="1">
              <a:off x="7144544" y="5430104"/>
              <a:ext cx="284831" cy="28591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 rot="5400000">
              <a:off x="7644045" y="4144856"/>
              <a:ext cx="428627" cy="428441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46" name="Группа 71"/>
          <p:cNvGrpSpPr>
            <a:grpSpLocks/>
          </p:cNvGrpSpPr>
          <p:nvPr/>
        </p:nvGrpSpPr>
        <p:grpSpPr bwMode="auto">
          <a:xfrm>
            <a:off x="357188" y="5357813"/>
            <a:ext cx="8572500" cy="714375"/>
            <a:chOff x="357158" y="5500701"/>
            <a:chExt cx="8572560" cy="71438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57158" y="5500701"/>
              <a:ext cx="8572560" cy="7143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Региональная система выявления профессиональных дефицитов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и образовательных потребностей педагогических кадров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(независимые оценочные процедуры, профессионально-личностная рефлексия)</a:t>
              </a:r>
            </a:p>
          </p:txBody>
        </p:sp>
        <p:grpSp>
          <p:nvGrpSpPr>
            <p:cNvPr id="10255" name="Группа 70"/>
            <p:cNvGrpSpPr>
              <a:grpSpLocks/>
            </p:cNvGrpSpPr>
            <p:nvPr/>
          </p:nvGrpSpPr>
          <p:grpSpPr bwMode="auto">
            <a:xfrm>
              <a:off x="1285852" y="5715016"/>
              <a:ext cx="7215238" cy="357190"/>
              <a:chOff x="1285852" y="5715016"/>
              <a:chExt cx="7215238" cy="357190"/>
            </a:xfrm>
          </p:grpSpPr>
          <p:sp>
            <p:nvSpPr>
              <p:cNvPr id="52" name="Стрелка вверх 51"/>
              <p:cNvSpPr/>
              <p:nvPr/>
            </p:nvSpPr>
            <p:spPr>
              <a:xfrm>
                <a:off x="1285851" y="5715015"/>
                <a:ext cx="214314" cy="357190"/>
              </a:xfrm>
              <a:prstGeom prst="upArrow">
                <a:avLst/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Стрелка вверх 52"/>
              <p:cNvSpPr/>
              <p:nvPr/>
            </p:nvSpPr>
            <p:spPr>
              <a:xfrm>
                <a:off x="8286775" y="5715015"/>
                <a:ext cx="214314" cy="357190"/>
              </a:xfrm>
              <a:prstGeom prst="upArrow">
                <a:avLst/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7" name="Двойная стрелка влево/вправо 26"/>
          <p:cNvSpPr/>
          <p:nvPr/>
        </p:nvSpPr>
        <p:spPr>
          <a:xfrm>
            <a:off x="428625" y="6143625"/>
            <a:ext cx="8358188" cy="64293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Преодоление профессиональных дефицитов педагога, самообразование, преемственность, непрерывность </a:t>
            </a: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4857750" y="2071688"/>
            <a:ext cx="500063" cy="2643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4882766" y="3205956"/>
            <a:ext cx="785813" cy="357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367606128"/>
              </p:ext>
            </p:extLst>
          </p:nvPr>
        </p:nvGraphicFramePr>
        <p:xfrm>
          <a:off x="6447832" y="1628800"/>
          <a:ext cx="2338981" cy="291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251" name="Группа 30"/>
          <p:cNvGrpSpPr>
            <a:grpSpLocks/>
          </p:cNvGrpSpPr>
          <p:nvPr/>
        </p:nvGrpSpPr>
        <p:grpSpPr bwMode="auto">
          <a:xfrm>
            <a:off x="5121273" y="1866899"/>
            <a:ext cx="1571625" cy="1247775"/>
            <a:chOff x="203775" y="930974"/>
            <a:chExt cx="1232167" cy="1176977"/>
          </a:xfrm>
        </p:grpSpPr>
        <p:sp>
          <p:nvSpPr>
            <p:cNvPr id="32" name=" 3"/>
            <p:cNvSpPr/>
            <p:nvPr/>
          </p:nvSpPr>
          <p:spPr>
            <a:xfrm>
              <a:off x="203775" y="930974"/>
              <a:ext cx="1232167" cy="1176977"/>
            </a:xfrm>
            <a:prstGeom prst="gear6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 4"/>
            <p:cNvSpPr/>
            <p:nvPr/>
          </p:nvSpPr>
          <p:spPr>
            <a:xfrm>
              <a:off x="508706" y="1228961"/>
              <a:ext cx="622307" cy="5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20320" rIns="20320" bIns="2032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 smtClean="0"/>
                <a:t>Школа молодого учителя</a:t>
              </a:r>
              <a:endParaRPr lang="ru-RU" sz="1000" b="1" dirty="0"/>
            </a:p>
          </p:txBody>
        </p: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6482973" y="3720907"/>
            <a:ext cx="1185372" cy="1148254"/>
            <a:chOff x="973144" y="1020861"/>
            <a:chExt cx="979506" cy="1176977"/>
          </a:xfrm>
        </p:grpSpPr>
        <p:sp>
          <p:nvSpPr>
            <p:cNvPr id="35" name=" 3"/>
            <p:cNvSpPr/>
            <p:nvPr/>
          </p:nvSpPr>
          <p:spPr>
            <a:xfrm>
              <a:off x="973144" y="1020861"/>
              <a:ext cx="979506" cy="1176977"/>
            </a:xfrm>
            <a:prstGeom prst="gear6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 4"/>
            <p:cNvSpPr/>
            <p:nvPr/>
          </p:nvSpPr>
          <p:spPr>
            <a:xfrm>
              <a:off x="1146611" y="1341493"/>
              <a:ext cx="687034" cy="5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20320" rIns="20320" bIns="2032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Предметные ассоциации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501265" y="3527425"/>
            <a:ext cx="1181299" cy="1200085"/>
            <a:chOff x="915334" y="172622"/>
            <a:chExt cx="1181299" cy="1200085"/>
          </a:xfrm>
        </p:grpSpPr>
        <p:sp>
          <p:nvSpPr>
            <p:cNvPr id="39" name="Shape 38"/>
            <p:cNvSpPr/>
            <p:nvPr/>
          </p:nvSpPr>
          <p:spPr>
            <a:xfrm rot="20700000">
              <a:off x="915334" y="172622"/>
              <a:ext cx="1181299" cy="1200085"/>
            </a:xfrm>
            <a:prstGeom prst="gear6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Shape 4"/>
            <p:cNvSpPr/>
            <p:nvPr/>
          </p:nvSpPr>
          <p:spPr>
            <a:xfrm>
              <a:off x="1173314" y="436950"/>
              <a:ext cx="665340" cy="671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err="1" smtClean="0"/>
                <a:t>Стажировочные</a:t>
              </a:r>
              <a:r>
                <a:rPr lang="ru-RU" sz="1100" b="1" kern="1200" dirty="0" smtClean="0"/>
                <a:t> площадки</a:t>
              </a:r>
              <a:endParaRPr lang="ru-RU" sz="11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/>
              <a:t>Для реализации модели учительского роста необходимо!!!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6085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000" b="1" dirty="0" smtClean="0"/>
              <a:t>Разработать </a:t>
            </a:r>
            <a:r>
              <a:rPr lang="ru-RU" sz="2000" b="1" dirty="0"/>
              <a:t>или найти инструментарий для проведения </a:t>
            </a:r>
            <a:r>
              <a:rPr lang="ru-RU" sz="2000" b="1" dirty="0" err="1"/>
              <a:t>самообследования</a:t>
            </a:r>
            <a:r>
              <a:rPr lang="ru-RU" sz="2000" b="1" dirty="0"/>
              <a:t> школы и учителей; </a:t>
            </a:r>
          </a:p>
          <a:p>
            <a:r>
              <a:rPr lang="ru-RU" sz="2000" b="1" dirty="0" smtClean="0"/>
              <a:t>Провести </a:t>
            </a:r>
            <a:r>
              <a:rPr lang="ru-RU" sz="2000" b="1" dirty="0"/>
              <a:t>комплексную диагностику степени профессионализма педагогов школы; </a:t>
            </a:r>
          </a:p>
          <a:p>
            <a:r>
              <a:rPr lang="ru-RU" sz="2000" b="1" dirty="0" smtClean="0"/>
              <a:t>Выявить </a:t>
            </a:r>
            <a:r>
              <a:rPr lang="ru-RU" sz="2000" b="1" dirty="0"/>
              <a:t>профессиональные дефициты у учителей, приводящие к снижению результатов обучения. </a:t>
            </a:r>
          </a:p>
          <a:p>
            <a:r>
              <a:rPr lang="ru-RU" sz="2000" b="1" dirty="0" smtClean="0"/>
              <a:t>Разработать </a:t>
            </a:r>
            <a:r>
              <a:rPr lang="ru-RU" sz="2000" b="1" dirty="0"/>
              <a:t>общую школьную и индивидуальные программы профессионального роста педагогов; </a:t>
            </a:r>
          </a:p>
          <a:p>
            <a:r>
              <a:rPr lang="ru-RU" sz="2000" b="1" dirty="0" smtClean="0"/>
              <a:t>Обеспечить </a:t>
            </a:r>
            <a:r>
              <a:rPr lang="ru-RU" sz="2000" b="1" dirty="0"/>
              <a:t>условия, необходимые для выполнения программы; </a:t>
            </a:r>
          </a:p>
          <a:p>
            <a:r>
              <a:rPr lang="ru-RU" sz="2000" b="1" dirty="0" smtClean="0"/>
              <a:t>Реализовать </a:t>
            </a:r>
            <a:r>
              <a:rPr lang="ru-RU" sz="2000" b="1" dirty="0"/>
              <a:t>мониторинг выполнения программы; </a:t>
            </a:r>
          </a:p>
          <a:p>
            <a:r>
              <a:rPr lang="ru-RU" sz="2000" b="1" dirty="0" smtClean="0"/>
              <a:t>Выполнить </a:t>
            </a:r>
            <a:r>
              <a:rPr lang="ru-RU" sz="2000" b="1" dirty="0"/>
              <a:t>анализ результатов выполнения программы и разработать план корректирующих мероприятий.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6377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229600" cy="1143000"/>
          </a:xfrm>
        </p:spPr>
        <p:txBody>
          <a:bodyPr/>
          <a:lstStyle/>
          <a:p>
            <a:r>
              <a:rPr lang="ru-RU" sz="3200" b="1" i="1" dirty="0" smtClean="0"/>
              <a:t>Спасибо за внимание!</a:t>
            </a:r>
            <a:endParaRPr lang="ru-RU" sz="3200" b="1" i="1" dirty="0"/>
          </a:p>
        </p:txBody>
      </p:sp>
      <p:pic>
        <p:nvPicPr>
          <p:cNvPr id="4" name="Picture 2" descr="http://3.bp.blogspot.com/-x3Vh7XqxwO4/UzFatV1AsaI/AAAAAAAAD10/aW_hL6gvu6g/s1600/Untitled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3"/>
            <a:ext cx="56886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544308" y="548680"/>
            <a:ext cx="4132147" cy="2599377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заседания Государственного совета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2015 г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3861048"/>
            <a:ext cx="87295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b="1" dirty="0"/>
              <a:t>. Правительству Российской Федерации:</a:t>
            </a:r>
          </a:p>
          <a:p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smtClean="0"/>
              <a:t>	обеспечить </a:t>
            </a:r>
            <a:r>
              <a:rPr lang="ru-RU" dirty="0"/>
              <a:t>формирование национальной системы учительского роста, </a:t>
            </a:r>
            <a:r>
              <a:rPr lang="ru-RU" dirty="0" smtClean="0"/>
              <a:t>	направленной</a:t>
            </a:r>
            <a:r>
              <a:rPr lang="ru-RU" dirty="0"/>
              <a:t>, в частности, на установление для педагогических </a:t>
            </a:r>
            <a:r>
              <a:rPr lang="ru-RU" dirty="0" smtClean="0"/>
              <a:t>	работников </a:t>
            </a:r>
            <a:r>
              <a:rPr lang="ru-RU" dirty="0"/>
              <a:t>уровней владения профессиональными компетенциями, </a:t>
            </a:r>
            <a:r>
              <a:rPr lang="ru-RU" dirty="0" smtClean="0"/>
              <a:t>	подтверждаемыми </a:t>
            </a:r>
            <a:r>
              <a:rPr lang="ru-RU" dirty="0"/>
              <a:t>результатами аттестации, а также на учёт мнения </a:t>
            </a:r>
            <a:r>
              <a:rPr lang="ru-RU" dirty="0" smtClean="0"/>
              <a:t>	выпускников </a:t>
            </a:r>
            <a:r>
              <a:rPr lang="ru-RU" dirty="0"/>
              <a:t>общеобразовательных организаций, но не ранее чем </a:t>
            </a:r>
            <a:r>
              <a:rPr lang="ru-RU" dirty="0" smtClean="0"/>
              <a:t>	через </a:t>
            </a:r>
            <a:r>
              <a:rPr lang="ru-RU" dirty="0"/>
              <a:t>четыре года после окончания ими обучения в таких </a:t>
            </a:r>
            <a:r>
              <a:rPr lang="ru-RU" dirty="0" smtClean="0"/>
              <a:t>	организациях</a:t>
            </a:r>
            <a:r>
              <a:rPr lang="ru-RU" dirty="0"/>
              <a:t>, предусмотрев издание соответствующих нормативных </a:t>
            </a:r>
            <a:r>
              <a:rPr lang="ru-RU" dirty="0" smtClean="0"/>
              <a:t>	правовых </a:t>
            </a:r>
            <a:r>
              <a:rPr lang="ru-RU" dirty="0"/>
              <a:t>актов.</a:t>
            </a: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085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707904" y="1412776"/>
            <a:ext cx="1872208" cy="35283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endParaRPr lang="ru-RU" b="1" dirty="0"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b="1" dirty="0" smtClean="0">
                <a:cs typeface="Arial" panose="020B0604020202020204" pitchFamily="34" charset="0"/>
              </a:rPr>
              <a:t>Общероссийская </a:t>
            </a:r>
            <a:r>
              <a:rPr lang="ru-RU" b="1" dirty="0">
                <a:cs typeface="Arial" panose="020B0604020202020204" pitchFamily="34" charset="0"/>
              </a:rPr>
              <a:t>система профессионального роста учителя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95536" y="1124744"/>
            <a:ext cx="2736304" cy="11521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Оценка компетенций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95536" y="2737159"/>
            <a:ext cx="2808312" cy="11881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Повышение квалификации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95536" y="4509120"/>
            <a:ext cx="2808312" cy="122413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Механизмы стимулирования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5970060" y="1139837"/>
            <a:ext cx="2736304" cy="1152128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sz="1200" b="1" dirty="0">
                <a:cs typeface="Arial" panose="020B0604020202020204" pitchFamily="34" charset="0"/>
              </a:rPr>
              <a:t>Механизмы профессиональной помощи и поддержки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6013691" y="2773163"/>
            <a:ext cx="2736304" cy="1152128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sz="1400" b="1" dirty="0">
                <a:cs typeface="Arial" panose="020B0604020202020204" pitchFamily="34" charset="0"/>
              </a:rPr>
              <a:t>Развитие среды профессионального общения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980989" y="4510150"/>
            <a:ext cx="2736304" cy="1152128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Другое</a:t>
            </a:r>
          </a:p>
        </p:txBody>
      </p:sp>
      <p:pic>
        <p:nvPicPr>
          <p:cNvPr id="1026" name="Picture 2" descr="Картинки по запросу построение модели учительского р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7590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49817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b="1" i="1" dirty="0" err="1"/>
              <a:t>Минобрнауки</a:t>
            </a:r>
            <a:r>
              <a:rPr lang="ru-RU" sz="1800" b="1" i="1" dirty="0"/>
              <a:t> России утвердило «дорожную карту» по формированию и введению национальной системы учительского </a:t>
            </a:r>
            <a:r>
              <a:rPr lang="ru-RU" sz="1800" b="1" i="1" dirty="0" smtClean="0"/>
              <a:t>роста (пр. №703 от 26.07.17г)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57244"/>
              </p:ext>
            </p:extLst>
          </p:nvPr>
        </p:nvGraphicFramePr>
        <p:xfrm>
          <a:off x="467544" y="692696"/>
          <a:ext cx="3960440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5705208" imgH="8048430" progId="AcroExch.Document.11">
                  <p:embed/>
                </p:oleObj>
              </mc:Choice>
              <mc:Fallback>
                <p:oleObj name="Acrobat Document" r:id="rId4" imgW="5705208" imgH="804843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692696"/>
                        <a:ext cx="3960440" cy="5256584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608512" cy="324036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394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1" dirty="0" smtClean="0"/>
              <a:t>Структура  региональной модели учительского роста в Республике Бурятия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236336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лево 2"/>
          <p:cNvSpPr/>
          <p:nvPr/>
        </p:nvSpPr>
        <p:spPr>
          <a:xfrm>
            <a:off x="6099218" y="2576715"/>
            <a:ext cx="2721253" cy="72008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Компонеты</a:t>
            </a:r>
            <a:r>
              <a:rPr lang="ru-RU" sz="1400" b="1" dirty="0" smtClean="0"/>
              <a:t> модели УР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021288"/>
            <a:ext cx="2232248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Группы показателей модели УР</a:t>
            </a:r>
            <a:endParaRPr lang="ru-RU" dirty="0"/>
          </a:p>
        </p:txBody>
      </p:sp>
      <p:sp>
        <p:nvSpPr>
          <p:cNvPr id="7" name="Стрелка углом вверх 6"/>
          <p:cNvSpPr/>
          <p:nvPr/>
        </p:nvSpPr>
        <p:spPr>
          <a:xfrm>
            <a:off x="6284293" y="5553236"/>
            <a:ext cx="1800200" cy="936104"/>
          </a:xfrm>
          <a:prstGeom prst="ben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flipH="1">
            <a:off x="1722852" y="5858614"/>
            <a:ext cx="1944216" cy="432048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501062" cy="1143000"/>
          </a:xfrm>
          <a:solidFill>
            <a:schemeClr val="accent6"/>
          </a:solidFill>
          <a:ln>
            <a:solidFill>
              <a:schemeClr val="tx2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Выявление профессиональных дефицитов и образовательных потребностей педагогических и управленческих кадров </a:t>
            </a:r>
            <a:br>
              <a:rPr lang="ru-RU" sz="2000" b="1" dirty="0" smtClean="0"/>
            </a:br>
            <a:r>
              <a:rPr lang="ru-RU" sz="2000" b="1" dirty="0" smtClean="0"/>
              <a:t>в системе образования Республики Бурятия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841739"/>
              </p:ext>
            </p:extLst>
          </p:nvPr>
        </p:nvGraphicFramePr>
        <p:xfrm>
          <a:off x="214282" y="1571625"/>
          <a:ext cx="8643998" cy="480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500" y="285750"/>
            <a:ext cx="6000750" cy="12858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1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618856" cy="178621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Основные причины, способствующие снижению учебных результатов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87216"/>
              </p:ext>
            </p:extLst>
          </p:nvPr>
        </p:nvGraphicFramePr>
        <p:xfrm>
          <a:off x="395536" y="1844825"/>
          <a:ext cx="82296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Картинки по запросу школы с низкими результата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376835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основные причины низких результатов в школ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5922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sz="2800" b="1" dirty="0"/>
              <a:t>Организационная схема внедрения модели учительского роста в Республике Бурятия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241915"/>
              </p:ext>
            </p:extLst>
          </p:nvPr>
        </p:nvGraphicFramePr>
        <p:xfrm>
          <a:off x="683568" y="1628800"/>
          <a:ext cx="80648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с вырезом 15"/>
          <p:cNvSpPr/>
          <p:nvPr/>
        </p:nvSpPr>
        <p:spPr>
          <a:xfrm>
            <a:off x="500063" y="0"/>
            <a:ext cx="4071937" cy="1071563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96187955"/>
              </p:ext>
            </p:extLst>
          </p:nvPr>
        </p:nvGraphicFramePr>
        <p:xfrm>
          <a:off x="1785918" y="785794"/>
          <a:ext cx="3762380" cy="480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3562761"/>
              </p:ext>
            </p:extLst>
          </p:nvPr>
        </p:nvGraphicFramePr>
        <p:xfrm>
          <a:off x="5024462" y="666731"/>
          <a:ext cx="3762380" cy="480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 3"/>
          <p:cNvSpPr/>
          <p:nvPr/>
        </p:nvSpPr>
        <p:spPr>
          <a:xfrm rot="3426900" flipH="1" flipV="1">
            <a:off x="5924832" y="3383976"/>
            <a:ext cx="2603500" cy="19685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 3"/>
          <p:cNvSpPr/>
          <p:nvPr/>
        </p:nvSpPr>
        <p:spPr>
          <a:xfrm rot="16200000" flipV="1">
            <a:off x="3374231" y="3413920"/>
            <a:ext cx="1952625" cy="2627312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0" y="0"/>
            <a:ext cx="857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2844" y="142852"/>
            <a:ext cx="615553" cy="638179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Функции региональных рабочих групп</a:t>
            </a: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5572125" y="5715000"/>
            <a:ext cx="3429000" cy="1000125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850077" y="663974"/>
            <a:ext cx="2076450" cy="1833562"/>
            <a:chOff x="201954" y="1737658"/>
            <a:chExt cx="2076426" cy="1833950"/>
          </a:xfrm>
        </p:grpSpPr>
        <p:sp>
          <p:nvSpPr>
            <p:cNvPr id="22" name=" 3"/>
            <p:cNvSpPr/>
            <p:nvPr/>
          </p:nvSpPr>
          <p:spPr>
            <a:xfrm rot="20700000">
              <a:off x="201954" y="1737658"/>
              <a:ext cx="2076426" cy="1833950"/>
            </a:xfrm>
            <a:prstGeom prst="gear6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 4"/>
            <p:cNvSpPr/>
            <p:nvPr/>
          </p:nvSpPr>
          <p:spPr>
            <a:xfrm>
              <a:off x="671849" y="2125090"/>
              <a:ext cx="1136637" cy="105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/>
                <a:t>ВПР, НИКО</a:t>
              </a:r>
              <a:endParaRPr lang="ru-RU" sz="2000" dirty="0"/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3912553" y="4360863"/>
            <a:ext cx="3231197" cy="2000250"/>
            <a:chOff x="201954" y="1737658"/>
            <a:chExt cx="3281842" cy="1833950"/>
          </a:xfrm>
        </p:grpSpPr>
        <p:sp>
          <p:nvSpPr>
            <p:cNvPr id="25" name=" 3"/>
            <p:cNvSpPr/>
            <p:nvPr/>
          </p:nvSpPr>
          <p:spPr>
            <a:xfrm rot="20700000">
              <a:off x="201954" y="1737658"/>
              <a:ext cx="2076426" cy="1833950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 4"/>
            <p:cNvSpPr/>
            <p:nvPr/>
          </p:nvSpPr>
          <p:spPr>
            <a:xfrm>
              <a:off x="583965" y="2090370"/>
              <a:ext cx="2899831" cy="1113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/>
            </a:p>
          </p:txBody>
        </p:sp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 rot="1207315">
            <a:off x="5806673" y="3977571"/>
            <a:ext cx="1754187" cy="1674812"/>
            <a:chOff x="290056" y="1714596"/>
            <a:chExt cx="1753886" cy="1675327"/>
          </a:xfrm>
        </p:grpSpPr>
        <p:sp>
          <p:nvSpPr>
            <p:cNvPr id="28" name=" 3"/>
            <p:cNvSpPr/>
            <p:nvPr/>
          </p:nvSpPr>
          <p:spPr>
            <a:xfrm>
              <a:off x="290056" y="1714596"/>
              <a:ext cx="1753886" cy="1675327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 4"/>
            <p:cNvSpPr/>
            <p:nvPr/>
          </p:nvSpPr>
          <p:spPr>
            <a:xfrm>
              <a:off x="721659" y="2138328"/>
              <a:ext cx="993604" cy="82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/>
                <a:t>Корректировка программ и проектов рамках работы УМО</a:t>
              </a:r>
            </a:p>
          </p:txBody>
        </p: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 rot="228114">
            <a:off x="7483475" y="1341438"/>
            <a:ext cx="1754188" cy="1676400"/>
            <a:chOff x="290056" y="1714596"/>
            <a:chExt cx="1753886" cy="1675327"/>
          </a:xfrm>
        </p:grpSpPr>
        <p:sp>
          <p:nvSpPr>
            <p:cNvPr id="31" name=" 3"/>
            <p:cNvSpPr/>
            <p:nvPr/>
          </p:nvSpPr>
          <p:spPr>
            <a:xfrm>
              <a:off x="290056" y="1714596"/>
              <a:ext cx="1753886" cy="1675327"/>
            </a:xfrm>
            <a:prstGeom prst="gear6">
              <a:avLst/>
            </a:prstGeom>
            <a:solidFill>
              <a:srgbClr val="99CCFF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 4"/>
            <p:cNvSpPr/>
            <p:nvPr/>
          </p:nvSpPr>
          <p:spPr>
            <a:xfrm>
              <a:off x="723369" y="2138187"/>
              <a:ext cx="887259" cy="828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 smtClean="0"/>
                <a:t>Деятельность методических объединений в ОО</a:t>
              </a:r>
              <a:endParaRPr lang="ru-RU" sz="1050" dirty="0"/>
            </a:p>
          </p:txBody>
        </p:sp>
      </p:grpSp>
      <p:grpSp>
        <p:nvGrpSpPr>
          <p:cNvPr id="8" name="Группа 32"/>
          <p:cNvGrpSpPr>
            <a:grpSpLocks/>
          </p:cNvGrpSpPr>
          <p:nvPr/>
        </p:nvGrpSpPr>
        <p:grpSpPr bwMode="auto">
          <a:xfrm rot="1207315">
            <a:off x="7154863" y="-34925"/>
            <a:ext cx="1754187" cy="1674813"/>
            <a:chOff x="290056" y="1714596"/>
            <a:chExt cx="1753886" cy="1675327"/>
          </a:xfrm>
        </p:grpSpPr>
        <p:sp>
          <p:nvSpPr>
            <p:cNvPr id="34" name=" 3"/>
            <p:cNvSpPr/>
            <p:nvPr/>
          </p:nvSpPr>
          <p:spPr>
            <a:xfrm>
              <a:off x="290056" y="1714596"/>
              <a:ext cx="1753886" cy="1675327"/>
            </a:xfrm>
            <a:prstGeom prst="gear6">
              <a:avLst/>
            </a:prstGeom>
            <a:solidFill>
              <a:srgbClr val="99CCFF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 4"/>
            <p:cNvSpPr/>
            <p:nvPr/>
          </p:nvSpPr>
          <p:spPr>
            <a:xfrm>
              <a:off x="612822" y="2135825"/>
              <a:ext cx="1261846" cy="827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/>
                <a:t>Другие форматы (проекты, сетевые сообщества…)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/>
                <a:t>Развития компетентности</a:t>
              </a:r>
            </a:p>
          </p:txBody>
        </p:sp>
      </p:grpSp>
      <p:sp>
        <p:nvSpPr>
          <p:cNvPr id="8207" name="TextBox 35"/>
          <p:cNvSpPr txBox="1">
            <a:spLocks noChangeArrowheads="1"/>
          </p:cNvSpPr>
          <p:nvPr/>
        </p:nvSpPr>
        <p:spPr bwMode="auto">
          <a:xfrm>
            <a:off x="6072188" y="5929313"/>
            <a:ext cx="21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Система оценки </a:t>
            </a:r>
            <a:r>
              <a:rPr lang="ru-RU" sz="1400" dirty="0"/>
              <a:t>качества </a:t>
            </a:r>
            <a:r>
              <a:rPr lang="ru-RU" sz="1400" dirty="0" smtClean="0"/>
              <a:t>образования</a:t>
            </a:r>
            <a:endParaRPr lang="ru-RU" sz="1400" dirty="0"/>
          </a:p>
        </p:txBody>
      </p:sp>
      <p:sp>
        <p:nvSpPr>
          <p:cNvPr id="8208" name="TextBox 36"/>
          <p:cNvSpPr txBox="1">
            <a:spLocks noChangeArrowheads="1"/>
          </p:cNvSpPr>
          <p:nvPr/>
        </p:nvSpPr>
        <p:spPr bwMode="auto">
          <a:xfrm>
            <a:off x="928688" y="285750"/>
            <a:ext cx="3000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Система выявления профессиональных дефицитов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57250" y="1000125"/>
            <a:ext cx="164306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 smtClean="0"/>
              <a:t>РЦОИи</a:t>
            </a:r>
            <a:r>
              <a:rPr lang="ru-RU" sz="1600" dirty="0" smtClean="0"/>
              <a:t> ОКО -процедура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872423" y="1772630"/>
            <a:ext cx="18573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 smtClean="0"/>
              <a:t>МОиН</a:t>
            </a:r>
            <a:r>
              <a:rPr lang="ru-RU" dirty="0" smtClean="0"/>
              <a:t> РБ – анализ, запрос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72423" y="2664417"/>
            <a:ext cx="235743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БРИОП </a:t>
            </a:r>
            <a:r>
              <a:rPr lang="ru-RU" dirty="0"/>
              <a:t>–процедура, аналитика, проекты, курсы ПК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7250" y="4214813"/>
            <a:ext cx="314325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Муниципальная рабочая группа – заказ </a:t>
            </a:r>
            <a:r>
              <a:rPr lang="ru-RU" dirty="0"/>
              <a:t>на ПК и </a:t>
            </a:r>
            <a:r>
              <a:rPr lang="ru-RU" dirty="0" smtClean="0"/>
              <a:t>методическую поддержку </a:t>
            </a:r>
            <a:r>
              <a:rPr lang="ru-RU" dirty="0"/>
              <a:t>в межкурсовой период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7250" y="5715000"/>
            <a:ext cx="4071938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ОО – заказ на ПК и поддержку в межкурсовой период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1293208" y="1571625"/>
            <a:ext cx="14287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1643063" y="2418961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>
            <a:off x="1586798" y="3869230"/>
            <a:ext cx="14287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1785937" y="5415142"/>
            <a:ext cx="14287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47"/>
          <p:cNvGrpSpPr>
            <a:grpSpLocks/>
          </p:cNvGrpSpPr>
          <p:nvPr/>
        </p:nvGrpSpPr>
        <p:grpSpPr bwMode="auto">
          <a:xfrm>
            <a:off x="5715000" y="0"/>
            <a:ext cx="1500188" cy="1500188"/>
            <a:chOff x="954390" y="378990"/>
            <a:chExt cx="1681480" cy="1708220"/>
          </a:xfrm>
        </p:grpSpPr>
        <p:sp>
          <p:nvSpPr>
            <p:cNvPr id="49" name=" 3"/>
            <p:cNvSpPr/>
            <p:nvPr/>
          </p:nvSpPr>
          <p:spPr>
            <a:xfrm rot="20700000">
              <a:off x="954390" y="378990"/>
              <a:ext cx="1681480" cy="1708220"/>
            </a:xfrm>
            <a:prstGeom prst="gear6">
              <a:avLst/>
            </a:prstGeom>
            <a:solidFill>
              <a:srgbClr val="99CCFF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 4"/>
            <p:cNvSpPr/>
            <p:nvPr/>
          </p:nvSpPr>
          <p:spPr>
            <a:xfrm>
              <a:off x="1274672" y="754979"/>
              <a:ext cx="994653" cy="956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/>
                <a:t>Предметные Ассоциации и сообщества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139952" y="5061443"/>
            <a:ext cx="1406469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/>
              <a:t>Международные </a:t>
            </a:r>
            <a:endParaRPr lang="ru-RU" sz="1200" dirty="0" smtClean="0"/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 smtClean="0"/>
              <a:t>исследования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674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2974</TotalTime>
  <Words>1279</Words>
  <Application>Microsoft Office PowerPoint</Application>
  <PresentationFormat>Экран (4:3)</PresentationFormat>
  <Paragraphs>224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Acrobat Document</vt:lpstr>
      <vt:lpstr>Республиканская  августовская  конференция работников образования  Республики Бурятия </vt:lpstr>
      <vt:lpstr>Поручение Президента Российской Федерации  (по итогам заседания Государственного совета Российской Федерации  23 декабря 2015 г.)</vt:lpstr>
      <vt:lpstr>Презентация PowerPoint</vt:lpstr>
      <vt:lpstr>Минобрнауки России утвердило «дорожную карту» по формированию и введению национальной системы учительского роста (пр. №703 от 26.07.17г)</vt:lpstr>
      <vt:lpstr>Структура  региональной модели учительского роста в Республике Бурятия</vt:lpstr>
      <vt:lpstr>Выявление профессиональных дефицитов и образовательных потребностей педагогических и управленческих кадров  в системе образования Республики Бурятия</vt:lpstr>
      <vt:lpstr>Основные причины, способствующие снижению учебных результатов </vt:lpstr>
      <vt:lpstr>Организационная схема внедрения модели учительского роста в Республике Бурятия</vt:lpstr>
      <vt:lpstr>Презентация PowerPoint</vt:lpstr>
      <vt:lpstr>Презентация PowerPoint</vt:lpstr>
      <vt:lpstr>Презентация PowerPoint</vt:lpstr>
      <vt:lpstr>Возможные риски при реализации программы учительского роста</vt:lpstr>
      <vt:lpstr>Функции БРИОП  в создании непрерывной системы учительского роста</vt:lpstr>
      <vt:lpstr>Использование БРИОП результатов оценочных процедур в создании системы учительского роста</vt:lpstr>
      <vt:lpstr>Организация учительского роста в период подготовки к прохождению курсов повышения квалификации</vt:lpstr>
      <vt:lpstr>Организация учительского роста в период повышения квалификации в БРИОП</vt:lpstr>
      <vt:lpstr>«Учительский рост» в межкурсовой период</vt:lpstr>
      <vt:lpstr>Для реализации модели учительского роста необходимо!!!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prorektor</cp:lastModifiedBy>
  <cp:revision>189</cp:revision>
  <cp:lastPrinted>2017-08-19T10:55:31Z</cp:lastPrinted>
  <dcterms:created xsi:type="dcterms:W3CDTF">2016-12-12T07:25:53Z</dcterms:created>
  <dcterms:modified xsi:type="dcterms:W3CDTF">2017-08-24T03:22:54Z</dcterms:modified>
</cp:coreProperties>
</file>