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310" r:id="rId20"/>
    <p:sldId id="287" r:id="rId21"/>
    <p:sldId id="286" r:id="rId22"/>
    <p:sldId id="285" r:id="rId23"/>
    <p:sldId id="288" r:id="rId24"/>
    <p:sldId id="289" r:id="rId25"/>
    <p:sldId id="290" r:id="rId26"/>
    <p:sldId id="305" r:id="rId27"/>
    <p:sldId id="306" r:id="rId28"/>
    <p:sldId id="307" r:id="rId29"/>
    <p:sldId id="308" r:id="rId30"/>
    <p:sldId id="309" r:id="rId31"/>
    <p:sldId id="315" r:id="rId32"/>
    <p:sldId id="311" r:id="rId33"/>
    <p:sldId id="312" r:id="rId34"/>
    <p:sldId id="313" r:id="rId35"/>
    <p:sldId id="314" r:id="rId36"/>
    <p:sldId id="316" r:id="rId37"/>
    <p:sldId id="317" r:id="rId38"/>
    <p:sldId id="26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24.08.2017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3929066"/>
            <a:ext cx="6772268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Внедрение и реализации развивающей программы на основе технологий проектирования  в условиях полилингвальной среды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29552" cy="10715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/>
              <a:t>Муниципальное бюджетное дошкольное</a:t>
            </a:r>
          </a:p>
          <a:p>
            <a:pPr algn="ctr"/>
            <a:r>
              <a:rPr lang="ru-RU" b="1" dirty="0" smtClean="0"/>
              <a:t> образовательное учреждение </a:t>
            </a:r>
          </a:p>
          <a:p>
            <a:pPr algn="ctr"/>
            <a:r>
              <a:rPr lang="ru-RU" b="1" dirty="0" smtClean="0"/>
              <a:t>Детский сад №35 «Алые паруса»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643306" y="5572140"/>
            <a:ext cx="528641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b="1" dirty="0" smtClean="0">
                <a:solidFill>
                  <a:schemeClr val="tx1">
                    <a:tint val="75000"/>
                  </a:schemeClr>
                </a:solidFill>
              </a:rPr>
              <a:t>Зиннатуллина Лариса Сергеевна,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старший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воспитатель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 Безопасность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214422"/>
            <a:ext cx="7099323" cy="53244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Рисование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142984"/>
            <a:ext cx="6885009" cy="51637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Развитие речи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142984"/>
            <a:ext cx="6885009" cy="51637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Психология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142984"/>
            <a:ext cx="6885008" cy="51637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Музыка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142984"/>
            <a:ext cx="6885008" cy="51637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Спорт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357298"/>
            <a:ext cx="7742562" cy="43551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Конструирование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357298"/>
            <a:ext cx="7742561" cy="43551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Опыты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F:\DCIM\235CDPFQ\S235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6646" y="1500174"/>
            <a:ext cx="7880353" cy="4432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0617" y="1357298"/>
            <a:ext cx="7258651" cy="43551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Летний спортивный комплекс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4800" dirty="0" smtClean="0"/>
              <a:t>Волейбол, пионербол</a:t>
            </a:r>
          </a:p>
          <a:p>
            <a:r>
              <a:rPr lang="ru-RU" sz="4800" dirty="0" smtClean="0"/>
              <a:t> Баскетбол </a:t>
            </a:r>
          </a:p>
          <a:p>
            <a:r>
              <a:rPr lang="ru-RU" sz="4800" dirty="0" smtClean="0"/>
              <a:t> Ролики </a:t>
            </a:r>
          </a:p>
          <a:p>
            <a:r>
              <a:rPr lang="ru-RU" sz="4800" dirty="0" smtClean="0"/>
              <a:t> Велосипедный спорт</a:t>
            </a:r>
          </a:p>
          <a:p>
            <a:r>
              <a:rPr lang="ru-RU" sz="4800" dirty="0" smtClean="0"/>
              <a:t>Футбол</a:t>
            </a:r>
          </a:p>
          <a:p>
            <a:r>
              <a:rPr lang="ru-RU" sz="4800" dirty="0" smtClean="0"/>
              <a:t>Подвижные игры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приемы: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Утреннее приветствие </a:t>
            </a:r>
          </a:p>
          <a:p>
            <a:r>
              <a:rPr lang="ru-RU" dirty="0" smtClean="0"/>
              <a:t>Беседы с родителями</a:t>
            </a:r>
          </a:p>
          <a:p>
            <a:r>
              <a:rPr lang="ru-RU" dirty="0" smtClean="0"/>
              <a:t>Утренняя гимнастика </a:t>
            </a:r>
          </a:p>
          <a:p>
            <a:r>
              <a:rPr lang="ru-RU" dirty="0" smtClean="0"/>
              <a:t>Комментирование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/>
              <a:t>Сбор на прогулку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/>
              <a:t>Прием пищи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/>
              <a:t>Подготовка ко сну</a:t>
            </a:r>
          </a:p>
          <a:p>
            <a:pPr>
              <a:buNone/>
            </a:pPr>
            <a:r>
              <a:rPr lang="ru-RU" sz="2500" dirty="0" smtClean="0"/>
              <a:t>и др.режимные моменты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357298"/>
            <a:ext cx="6429420" cy="48220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96482" y="1357298"/>
            <a:ext cx="5806921" cy="43551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96482" y="1357298"/>
            <a:ext cx="6477045" cy="485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1230" y="1357298"/>
            <a:ext cx="6572297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1230" y="1357298"/>
            <a:ext cx="6572296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1230" y="1357298"/>
            <a:ext cx="6572296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45566" cy="628632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>Зимний спортивный комплекс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 Фигурное катание</a:t>
            </a:r>
          </a:p>
          <a:p>
            <a:r>
              <a:rPr lang="ru-RU" sz="4400" dirty="0" smtClean="0"/>
              <a:t> Хоккей с мячом</a:t>
            </a:r>
          </a:p>
          <a:p>
            <a:r>
              <a:rPr lang="ru-RU" sz="4400" dirty="0" smtClean="0"/>
              <a:t>Санки</a:t>
            </a:r>
          </a:p>
          <a:p>
            <a:r>
              <a:rPr lang="ru-RU" sz="4400" dirty="0" smtClean="0"/>
              <a:t>Лыжи </a:t>
            </a:r>
          </a:p>
          <a:p>
            <a:pPr lvl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94CDPFQ\S19400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571612"/>
            <a:ext cx="7620053" cy="428628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RIVATE\DCIM\199CDPFQ\S19900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1357298"/>
            <a:ext cx="6384736" cy="392905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Содержимое 6" descr="P10802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230" y="1491725"/>
            <a:ext cx="6572296" cy="46603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Обозначение центров 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F:\DCIM\236CDPFQ\S236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30000"/>
          </a:blip>
          <a:srcRect r="15834"/>
          <a:stretch>
            <a:fillRect/>
          </a:stretch>
        </p:blipFill>
        <p:spPr bwMode="auto">
          <a:xfrm rot="16200000">
            <a:off x="2594099" y="2120398"/>
            <a:ext cx="5462969" cy="3651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6" descr="P108023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5852" y="1285860"/>
            <a:ext cx="7643866" cy="507081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Центры во время прогулки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25469" b="7763"/>
          <a:stretch>
            <a:fillRect/>
          </a:stretch>
        </p:blipFill>
        <p:spPr bwMode="auto">
          <a:xfrm>
            <a:off x="1785917" y="0"/>
            <a:ext cx="61629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-\Desktop\Новая папка (7)\108_PANA\P10803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90" y="375026"/>
            <a:ext cx="7691490" cy="5768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-\Desktop\Новая папка (7)\108_PANA\P10803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809630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-\Desktop\Новая папка (7)\108_PANA\P10803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-\Desktop\Новая папка (7)\image-0-02-04-bf17c8e297c79222aade350c4e6334c0dbf5e6e956dfe875d703c659d5b83af4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7545"/>
          <a:stretch>
            <a:fillRect/>
          </a:stretch>
        </p:blipFill>
        <p:spPr bwMode="auto">
          <a:xfrm>
            <a:off x="1928793" y="43094"/>
            <a:ext cx="5528271" cy="6814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DCIM\238CDPFQ\S238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984" y="1357298"/>
            <a:ext cx="8255016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238CDPFQ\S238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45" y="1285860"/>
            <a:ext cx="8134355" cy="4575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496"/>
            <a:ext cx="749808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B050"/>
                </a:solidFill>
              </a:rPr>
              <a:t>Планинг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DSC00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285860"/>
            <a:ext cx="3563888" cy="4989443"/>
          </a:xfrm>
          <a:prstGeom prst="rect">
            <a:avLst/>
          </a:prstGeom>
        </p:spPr>
      </p:pic>
      <p:pic>
        <p:nvPicPr>
          <p:cNvPr id="6" name="Рисунок 5" descr="DSC00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357298"/>
            <a:ext cx="3951870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2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857232"/>
            <a:ext cx="4032498" cy="4800600"/>
          </a:xfrm>
        </p:spPr>
      </p:pic>
      <p:pic>
        <p:nvPicPr>
          <p:cNvPr id="5" name="Рисунок 4" descr="DSC00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000108"/>
            <a:ext cx="4032448" cy="4431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0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182054"/>
            <a:ext cx="4643470" cy="529647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35608" y="71414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«Маршруты к центрам»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BABY BOX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\\Metodkabinet2\методкабинет\DSC00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Аппликация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G:\DCIM\174CDPFQ\S174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66004" y="-4103687"/>
            <a:ext cx="2382220" cy="1339999"/>
          </a:xfrm>
          <a:prstGeom prst="rect">
            <a:avLst/>
          </a:prstGeom>
          <a:noFill/>
        </p:spPr>
      </p:pic>
      <p:pic>
        <p:nvPicPr>
          <p:cNvPr id="3076" name="Picture 4" descr="G:\DCIM\174CDPFQ\S174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7918" y="-4103687"/>
            <a:ext cx="3150305" cy="1772047"/>
          </a:xfrm>
          <a:prstGeom prst="rect">
            <a:avLst/>
          </a:prstGeom>
          <a:noFill/>
        </p:spPr>
      </p:pic>
      <p:pic>
        <p:nvPicPr>
          <p:cNvPr id="3077" name="Picture 5" descr="G:\DCIM\174CDPFQ\S17400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71604" y="1214422"/>
            <a:ext cx="6688067" cy="501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Лепка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" name="Содержимое 5" descr="S167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428736"/>
            <a:ext cx="6500858" cy="48756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383</TotalTime>
  <Words>154</Words>
  <PresentationFormat>Экран (4:3)</PresentationFormat>
  <Paragraphs>53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Солнцестояние</vt:lpstr>
      <vt:lpstr>Внедрение и реализации развивающей программы на основе технологий проектирования  в условиях полилингвальной среды </vt:lpstr>
      <vt:lpstr>Методические приемы:</vt:lpstr>
      <vt:lpstr>Обозначение центров </vt:lpstr>
      <vt:lpstr>Планинг</vt:lpstr>
      <vt:lpstr>Слайд 5</vt:lpstr>
      <vt:lpstr>«Маршруты к центрам»</vt:lpstr>
      <vt:lpstr>BABY BOX</vt:lpstr>
      <vt:lpstr>Аппликация</vt:lpstr>
      <vt:lpstr>Лепка</vt:lpstr>
      <vt:lpstr> Безопасность</vt:lpstr>
      <vt:lpstr>Рисование</vt:lpstr>
      <vt:lpstr>Развитие речи</vt:lpstr>
      <vt:lpstr>Психология</vt:lpstr>
      <vt:lpstr>Музыка</vt:lpstr>
      <vt:lpstr>Спорт</vt:lpstr>
      <vt:lpstr>Конструирование</vt:lpstr>
      <vt:lpstr>Опыты</vt:lpstr>
      <vt:lpstr>Центры во время прогулки</vt:lpstr>
      <vt:lpstr>Летний спортивный комплекс  </vt:lpstr>
      <vt:lpstr>Центры во время прогулки</vt:lpstr>
      <vt:lpstr>Центры во время прогулки</vt:lpstr>
      <vt:lpstr>Центры во время прогулки</vt:lpstr>
      <vt:lpstr>Центры во время прогулки</vt:lpstr>
      <vt:lpstr>Центры во время прогулки</vt:lpstr>
      <vt:lpstr>Центры во время прогулки</vt:lpstr>
      <vt:lpstr>Зимний спортивный комплекс  </vt:lpstr>
      <vt:lpstr>Центры во время прогулки</vt:lpstr>
      <vt:lpstr>Центры во время прогулки</vt:lpstr>
      <vt:lpstr>Центры во время прогулки</vt:lpstr>
      <vt:lpstr>Центры во время прогулки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-</cp:lastModifiedBy>
  <cp:revision>35</cp:revision>
  <dcterms:created xsi:type="dcterms:W3CDTF">2017-08-11T08:25:30Z</dcterms:created>
  <dcterms:modified xsi:type="dcterms:W3CDTF">2017-08-24T02:37:51Z</dcterms:modified>
</cp:coreProperties>
</file>