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69" r:id="rId4"/>
    <p:sldId id="270" r:id="rId5"/>
    <p:sldId id="257" r:id="rId6"/>
    <p:sldId id="263" r:id="rId7"/>
    <p:sldId id="262" r:id="rId8"/>
    <p:sldId id="259" r:id="rId9"/>
    <p:sldId id="260" r:id="rId10"/>
    <p:sldId id="261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12E27-A636-4AF8-B5AC-6280F65444A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BCE81-AE04-4D28-BF9D-D3CED5C41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8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BCE81-AE04-4D28-BF9D-D3CED5C419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discordapp.com/hc/ru/articles/360041360311-Blog-%D0%9A%D0%B0%D0%BA-Discord-%D0%BC%D0%BE%D0%B6%D0%B5%D1%82-%D0%BF%D0%BE%D0%BC%D0%BE%D1%87%D1%8C-%D0%BF%D1%80%D0%B5%D0%BF%D0%BE%D0%B4%D0%B0%D0%B2%D0%B0%D1%82%D0%B5%D0%BB%D1%8F%D0%B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ДО\Дискорд\IMG_15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0001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980728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Учебный день начинается в </a:t>
            </a:r>
            <a:r>
              <a:rPr lang="ru-RU" sz="28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элжуре</a:t>
            </a: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ТАК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работать неинтересно!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ЖИВОГО ОБЩЕНИЯ…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61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720080" cy="6322714"/>
          </a:xfrm>
        </p:spPr>
        <p:txBody>
          <a:bodyPr/>
          <a:lstStyle/>
          <a:p>
            <a:r>
              <a:rPr lang="en-US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6146" name="Picture 2" descr="C:\Users\User\Downloads\IMG_16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" y="-22654"/>
            <a:ext cx="385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5608"/>
            <a:ext cx="30972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377729" cy="415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4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720080" cy="6034682"/>
          </a:xfrm>
        </p:spPr>
        <p:txBody>
          <a:bodyPr/>
          <a:lstStyle/>
          <a:p>
            <a:r>
              <a:rPr lang="en-US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13314" name="Picture 2" descr="C:\Users\User\Downloads\IMG_17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40884" cy="6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20" y="0"/>
            <a:ext cx="3168352" cy="56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2805113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645"/>
            <a:ext cx="3736975" cy="664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96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Discord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783" y="148478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 неограниченные возможности для организации своего кабинета таким, каким вы его задумали.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7072"/>
            <a:ext cx="8199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«Мы </a:t>
            </a:r>
            <a:r>
              <a:rPr lang="ru-RU" sz="2400" i="1" dirty="0">
                <a:solidFill>
                  <a:srgbClr val="C00000"/>
                </a:solidFill>
                <a:latin typeface="Monotype Corsiva" pitchFamily="66" charset="0"/>
              </a:rPr>
              <a:t>восхищаемся </a:t>
            </a:r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учителями</a:t>
            </a:r>
            <a:r>
              <a:rPr lang="ru-RU" sz="2400" i="1" dirty="0">
                <a:solidFill>
                  <a:srgbClr val="C00000"/>
                </a:solidFill>
                <a:latin typeface="Monotype Corsiva" pitchFamily="66" charset="0"/>
              </a:rPr>
              <a:t>, преданными своей </a:t>
            </a:r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профессии, они делают </a:t>
            </a:r>
            <a:r>
              <a:rPr lang="ru-RU" sz="2400" i="1" dirty="0">
                <a:solidFill>
                  <a:srgbClr val="C00000"/>
                </a:solidFill>
                <a:latin typeface="Monotype Corsiva" pitchFamily="66" charset="0"/>
              </a:rPr>
              <a:t>всё возможное, чтобы проводить уроки в сложившейся ситуации. Надеемся, что в скором времени школы снова откроются, а до тех пор мы будем оказывать вам всю необходимую </a:t>
            </a:r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помощь».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        Ваш </a:t>
            </a:r>
            <a:r>
              <a:rPr lang="en-US" sz="2400" i="1" dirty="0">
                <a:solidFill>
                  <a:srgbClr val="C00000"/>
                </a:solidFill>
                <a:latin typeface="Monotype Corsiva" pitchFamily="66" charset="0"/>
              </a:rPr>
              <a:t>Discord</a:t>
            </a:r>
            <a:endParaRPr lang="ru-RU" sz="2400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226" y="3429000"/>
            <a:ext cx="7704856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https://support.discordapp.com/hc/ru/articles/360041360311-Blog-%D0%9A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14401"/>
              </p:ext>
            </p:extLst>
          </p:nvPr>
        </p:nvGraphicFramePr>
        <p:xfrm>
          <a:off x="500303" y="3212976"/>
          <a:ext cx="7990114" cy="814739"/>
        </p:xfrm>
        <a:graphic>
          <a:graphicData uri="http://schemas.openxmlformats.org/drawingml/2006/table">
            <a:tbl>
              <a:tblPr/>
              <a:tblGrid>
                <a:gridCol w="7990114"/>
              </a:tblGrid>
              <a:tr h="814739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536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41044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уроки живого общения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964488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Васильева Софья Владимировна</a:t>
            </a:r>
          </a:p>
          <a:p>
            <a:pPr>
              <a:lnSpc>
                <a:spcPct val="150000"/>
              </a:lnSpc>
            </a:pPr>
            <a:r>
              <a:rPr lang="ru-RU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МАОУ «Гимназия №14»</a:t>
            </a:r>
            <a:endParaRPr lang="ru-RU" b="1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51717" cy="19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3"/>
            <a:ext cx="76328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08709"/>
            <a:ext cx="2439776" cy="8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897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/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916832"/>
            <a:ext cx="4608512" cy="3960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805"/>
              </a:spcAft>
              <a:buNone/>
            </a:pPr>
            <a:r>
              <a:rPr lang="ru-RU" sz="2800" b="1" kern="1800" dirty="0" smtClean="0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бесплатный </a:t>
            </a:r>
            <a:r>
              <a:rPr lang="ru-RU" sz="2800" b="1" kern="1800" dirty="0" err="1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мессенджер</a:t>
            </a:r>
            <a:r>
              <a:rPr lang="ru-RU" sz="2800" b="1" kern="1800" dirty="0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 с поддержкой </a:t>
            </a:r>
            <a:r>
              <a:rPr lang="ru-RU" sz="2800" b="1" kern="1800" dirty="0" err="1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IP-телефони́ей</a:t>
            </a:r>
            <a:r>
              <a:rPr lang="ru-RU" sz="2800" b="1" kern="1800" dirty="0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 — телефонной связью </a:t>
            </a:r>
            <a:r>
              <a:rPr lang="ru-RU" sz="2800" b="1" kern="1800" dirty="0" smtClean="0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и </a:t>
            </a:r>
            <a:r>
              <a:rPr lang="ru-RU" sz="2800" b="1" kern="1800" dirty="0">
                <a:solidFill>
                  <a:srgbClr val="002060"/>
                </a:solidFill>
                <a:latin typeface="Segoe UI"/>
                <a:ea typeface="Times New Roman"/>
                <a:cs typeface="Times New Roman"/>
              </a:rPr>
              <a:t>видеоконференций, изначально ориентированный на пользователей компьютерных игр. </a:t>
            </a:r>
            <a:endParaRPr lang="ru-RU" sz="1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2" y="476672"/>
            <a:ext cx="3182937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46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0" y="40162"/>
            <a:ext cx="4392488" cy="68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30488"/>
            <a:ext cx="3888432" cy="737929"/>
          </a:xfrm>
        </p:spPr>
        <p:txBody>
          <a:bodyPr>
            <a:normAutofit/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«Мы </a:t>
            </a:r>
            <a:r>
              <a:rPr lang="ru-RU" sz="2400" b="1" dirty="0">
                <a:solidFill>
                  <a:srgbClr val="002060"/>
                </a:solidFill>
              </a:rPr>
              <a:t>узнали, что с помощью </a:t>
            </a:r>
            <a:r>
              <a:rPr lang="ru-RU" sz="2400" b="1" dirty="0" err="1">
                <a:solidFill>
                  <a:srgbClr val="002060"/>
                </a:solidFill>
              </a:rPr>
              <a:t>Discord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учителя </a:t>
            </a:r>
            <a:r>
              <a:rPr lang="ru-RU" sz="2400" b="1" dirty="0">
                <a:solidFill>
                  <a:srgbClr val="002060"/>
                </a:solidFill>
              </a:rPr>
              <a:t>ведут уроки. Чтобы поддержать вас, мы недавно объявили о временном увеличении лимита пользователей </a:t>
            </a:r>
            <a:r>
              <a:rPr lang="ru-RU" sz="2400" b="1" dirty="0" smtClean="0">
                <a:solidFill>
                  <a:srgbClr val="002060"/>
                </a:solidFill>
              </a:rPr>
              <a:t>с </a:t>
            </a:r>
            <a:r>
              <a:rPr lang="ru-RU" sz="2400" b="1" dirty="0">
                <a:solidFill>
                  <a:srgbClr val="002060"/>
                </a:solidFill>
              </a:rPr>
              <a:t>10 до 50 </a:t>
            </a:r>
            <a:r>
              <a:rPr lang="ru-RU" sz="2400" b="1" dirty="0" smtClean="0">
                <a:solidFill>
                  <a:srgbClr val="002060"/>
                </a:solidFill>
              </a:rPr>
              <a:t>человек».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0"/>
            <a:ext cx="3859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716016" y="3789040"/>
            <a:ext cx="3528392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72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1" y="6014322"/>
            <a:ext cx="3635896" cy="843677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4865" r="11712" b="13547"/>
          <a:stretch/>
        </p:blipFill>
        <p:spPr bwMode="auto">
          <a:xfrm>
            <a:off x="44027" y="6290"/>
            <a:ext cx="3223297" cy="61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363290"/>
            <a:ext cx="579613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solidFill>
                  <a:srgbClr val="002060"/>
                </a:solidFill>
              </a:rPr>
              <a:t>Discord</a:t>
            </a:r>
            <a:r>
              <a:rPr lang="ru-RU" sz="2600" b="1" dirty="0">
                <a:solidFill>
                  <a:srgbClr val="002060"/>
                </a:solidFill>
              </a:rPr>
              <a:t> предлагает следующее: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•</a:t>
            </a:r>
            <a:r>
              <a:rPr lang="ru-RU" sz="2600" u="sng" dirty="0" smtClean="0">
                <a:solidFill>
                  <a:srgbClr val="002060"/>
                </a:solidFill>
              </a:rPr>
              <a:t>Бесплатную </a:t>
            </a:r>
            <a:r>
              <a:rPr lang="ru-RU" sz="2600" dirty="0">
                <a:solidFill>
                  <a:srgbClr val="002060"/>
                </a:solidFill>
              </a:rPr>
              <a:t>учебную платформу с закрытым доступом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•</a:t>
            </a:r>
            <a:r>
              <a:rPr lang="ru-RU" sz="2600" u="sng" dirty="0" smtClean="0">
                <a:solidFill>
                  <a:srgbClr val="002060"/>
                </a:solidFill>
              </a:rPr>
              <a:t>Текстовые</a:t>
            </a:r>
            <a:r>
              <a:rPr lang="ru-RU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каналы для организации уроков, семинаров и домашних </a:t>
            </a:r>
            <a:r>
              <a:rPr lang="ru-RU" sz="2600" dirty="0" smtClean="0">
                <a:solidFill>
                  <a:srgbClr val="002060"/>
                </a:solidFill>
              </a:rPr>
              <a:t>заданий.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•</a:t>
            </a:r>
            <a:r>
              <a:rPr lang="ru-RU" sz="2600" u="sng" dirty="0" smtClean="0">
                <a:solidFill>
                  <a:srgbClr val="002060"/>
                </a:solidFill>
              </a:rPr>
              <a:t>Голосовые </a:t>
            </a:r>
            <a:r>
              <a:rPr lang="ru-RU" sz="2600" dirty="0">
                <a:solidFill>
                  <a:srgbClr val="002060"/>
                </a:solidFill>
              </a:rPr>
              <a:t>каналы для личных бесед, групповых обсуждений и даже </a:t>
            </a:r>
            <a:r>
              <a:rPr lang="ru-RU" sz="2600" dirty="0" smtClean="0">
                <a:solidFill>
                  <a:srgbClr val="002060"/>
                </a:solidFill>
              </a:rPr>
              <a:t>консультаций.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•Учебную </a:t>
            </a:r>
            <a:r>
              <a:rPr lang="ru-RU" sz="2600" dirty="0">
                <a:solidFill>
                  <a:srgbClr val="002060"/>
                </a:solidFill>
              </a:rPr>
              <a:t>среду для проведения занятий в </a:t>
            </a:r>
            <a:r>
              <a:rPr lang="ru-RU" sz="2600" u="sng" dirty="0">
                <a:solidFill>
                  <a:srgbClr val="002060"/>
                </a:solidFill>
              </a:rPr>
              <a:t>режиме реального времени</a:t>
            </a:r>
            <a:r>
              <a:rPr lang="ru-RU" sz="2600" dirty="0">
                <a:solidFill>
                  <a:srgbClr val="002060"/>
                </a:solidFill>
              </a:rPr>
              <a:t>, на которых одновременно могут присутствовать </a:t>
            </a:r>
            <a:r>
              <a:rPr lang="ru-RU" sz="2600" u="sng" dirty="0">
                <a:solidFill>
                  <a:srgbClr val="002060"/>
                </a:solidFill>
              </a:rPr>
              <a:t>до 50 человек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***</a:t>
            </a:r>
            <a:r>
              <a:rPr lang="ru-RU" sz="2600" i="1" dirty="0" smtClean="0">
                <a:solidFill>
                  <a:srgbClr val="002060"/>
                </a:solidFill>
              </a:rPr>
              <a:t>инструкция </a:t>
            </a:r>
            <a:r>
              <a:rPr lang="ru-RU" sz="2600" i="1" dirty="0">
                <a:solidFill>
                  <a:srgbClr val="002060"/>
                </a:solidFill>
              </a:rPr>
              <a:t>по использованию </a:t>
            </a:r>
            <a:r>
              <a:rPr lang="ru-RU" sz="2600" i="1" dirty="0" err="1">
                <a:solidFill>
                  <a:srgbClr val="002060"/>
                </a:solidFill>
              </a:rPr>
              <a:t>Discord</a:t>
            </a:r>
            <a:r>
              <a:rPr lang="ru-RU" sz="2600" i="1" dirty="0">
                <a:solidFill>
                  <a:srgbClr val="002060"/>
                </a:solidFill>
              </a:rPr>
              <a:t> для дистанционного обучения</a:t>
            </a:r>
            <a:r>
              <a:rPr lang="ru-RU" sz="2600" i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3212976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3333CC"/>
                </a:solidFill>
              </a:rPr>
              <a:t>Обратите внимание</a:t>
            </a:r>
            <a:r>
              <a:rPr lang="ru-RU" dirty="0">
                <a:solidFill>
                  <a:srgbClr val="3333CC"/>
                </a:solidFill>
              </a:rPr>
              <a:t>, что в </a:t>
            </a:r>
            <a:r>
              <a:rPr lang="ru-RU" dirty="0" err="1">
                <a:solidFill>
                  <a:srgbClr val="3333CC"/>
                </a:solidFill>
              </a:rPr>
              <a:t>Discord</a:t>
            </a:r>
            <a:r>
              <a:rPr lang="ru-RU" dirty="0">
                <a:solidFill>
                  <a:srgbClr val="3333CC"/>
                </a:solidFill>
              </a:rPr>
              <a:t> могут зарегистрироваться только пользователи, которым </a:t>
            </a:r>
            <a:r>
              <a:rPr lang="ru-RU" dirty="0" smtClean="0">
                <a:solidFill>
                  <a:srgbClr val="3333CC"/>
                </a:solidFill>
              </a:rPr>
              <a:t>исполнилось</a:t>
            </a:r>
          </a:p>
          <a:p>
            <a:pPr algn="ctr"/>
            <a:r>
              <a:rPr lang="ru-RU" u="sng" dirty="0" smtClean="0">
                <a:solidFill>
                  <a:srgbClr val="3333CC"/>
                </a:solidFill>
              </a:rPr>
              <a:t> </a:t>
            </a:r>
            <a:r>
              <a:rPr lang="ru-RU" u="sng" dirty="0">
                <a:solidFill>
                  <a:srgbClr val="3333CC"/>
                </a:solidFill>
              </a:rPr>
              <a:t>13 лет</a:t>
            </a:r>
            <a:r>
              <a:rPr lang="ru-RU" dirty="0">
                <a:solidFill>
                  <a:srgbClr val="3333CC"/>
                </a:solidFill>
              </a:rPr>
              <a:t>, а значит, для учащихся младшего возраста этот сервис будет недоступен.</a:t>
            </a:r>
          </a:p>
        </p:txBody>
      </p:sp>
    </p:spTree>
    <p:extLst>
      <p:ext uri="{BB962C8B-B14F-4D97-AF65-F5344CB8AC3E}">
        <p14:creationId xmlns:p14="http://schemas.microsoft.com/office/powerpoint/2010/main" val="11352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73"/>
            <a:ext cx="4546848" cy="706090"/>
          </a:xfrm>
        </p:spPr>
        <p:txBody>
          <a:bodyPr>
            <a:normAutofit fontScale="90000"/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968552" cy="6048672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/>
              <a:t>Вы можете бесплатно загрузить </a:t>
            </a:r>
            <a:r>
              <a:rPr lang="ru-RU" sz="5000" dirty="0" err="1"/>
              <a:t>Discord</a:t>
            </a:r>
            <a:r>
              <a:rPr lang="ru-RU" sz="5000" dirty="0"/>
              <a:t> и создать учётную запись на </a:t>
            </a:r>
            <a:r>
              <a:rPr lang="ru-RU" sz="5000" u="sng" dirty="0"/>
              <a:t>компьютере</a:t>
            </a:r>
            <a:r>
              <a:rPr lang="ru-RU" sz="5000" dirty="0"/>
              <a:t>, </a:t>
            </a:r>
            <a:r>
              <a:rPr lang="ru-RU" sz="5000" u="sng" dirty="0" err="1"/>
              <a:t>iOS</a:t>
            </a:r>
            <a:r>
              <a:rPr lang="ru-RU" sz="5000" u="sng" dirty="0"/>
              <a:t>, </a:t>
            </a:r>
            <a:r>
              <a:rPr lang="ru-RU" sz="5000" u="sng" dirty="0" err="1"/>
              <a:t>Android</a:t>
            </a:r>
            <a:r>
              <a:rPr lang="ru-RU" sz="5000" u="sng" dirty="0"/>
              <a:t> </a:t>
            </a:r>
            <a:r>
              <a:rPr lang="ru-RU" sz="5000" dirty="0"/>
              <a:t>или </a:t>
            </a:r>
            <a:r>
              <a:rPr lang="ru-RU" sz="5000" u="sng" dirty="0"/>
              <a:t>в веб-браузере. </a:t>
            </a:r>
            <a:endParaRPr lang="ru-RU" sz="5000" u="sng" dirty="0" smtClean="0"/>
          </a:p>
          <a:p>
            <a:pPr marL="0" indent="0">
              <a:buNone/>
            </a:pPr>
            <a:r>
              <a:rPr lang="ru-RU" sz="4500" b="1" dirty="0" smtClean="0"/>
              <a:t>Краткое описание </a:t>
            </a:r>
            <a:r>
              <a:rPr lang="ru-RU" sz="4500" b="1" dirty="0"/>
              <a:t>функционала программы</a:t>
            </a:r>
            <a:r>
              <a:rPr lang="ru-RU" sz="4500" dirty="0"/>
              <a:t>:</a:t>
            </a:r>
          </a:p>
          <a:p>
            <a:r>
              <a:rPr lang="ru-RU" sz="5000" dirty="0" err="1" smtClean="0"/>
              <a:t>Discord</a:t>
            </a:r>
            <a:r>
              <a:rPr lang="ru-RU" sz="5000" dirty="0" smtClean="0"/>
              <a:t> </a:t>
            </a:r>
            <a:r>
              <a:rPr lang="ru-RU" sz="5000" dirty="0"/>
              <a:t>состоит из серверов — пространств, доступ к которым можно получить только по приглашению. Представьте, что </a:t>
            </a:r>
            <a:r>
              <a:rPr lang="ru-RU" sz="5000" u="sng" dirty="0"/>
              <a:t>сервер — это ваш кабинет.</a:t>
            </a:r>
          </a:p>
          <a:p>
            <a:r>
              <a:rPr lang="ru-RU" sz="5000" dirty="0" smtClean="0"/>
              <a:t>На </a:t>
            </a:r>
            <a:r>
              <a:rPr lang="ru-RU" sz="5000" dirty="0"/>
              <a:t>серверах есть </a:t>
            </a:r>
            <a:r>
              <a:rPr lang="ru-RU" sz="5000" u="sng" dirty="0"/>
              <a:t>отдельные каналы</a:t>
            </a:r>
            <a:r>
              <a:rPr lang="ru-RU" sz="5000" dirty="0"/>
              <a:t>: в них вы можете общаться с учащимися или другими учителями.</a:t>
            </a:r>
          </a:p>
          <a:p>
            <a:r>
              <a:rPr lang="ru-RU" sz="5000" dirty="0" smtClean="0"/>
              <a:t>В </a:t>
            </a:r>
            <a:r>
              <a:rPr lang="ru-RU" sz="5000" u="sng" dirty="0"/>
              <a:t>текстовых каналах </a:t>
            </a:r>
            <a:r>
              <a:rPr lang="ru-RU" sz="5000" dirty="0"/>
              <a:t>пользователи могут отправлять сообщения или загружать файлы и изображения, которые всегда будут доступны другим пользователям.</a:t>
            </a:r>
          </a:p>
          <a:p>
            <a:r>
              <a:rPr lang="ru-RU" sz="5000" dirty="0" smtClean="0"/>
              <a:t>В </a:t>
            </a:r>
            <a:r>
              <a:rPr lang="ru-RU" sz="5000" u="sng" dirty="0"/>
              <a:t>голосовых каналах </a:t>
            </a:r>
            <a:r>
              <a:rPr lang="ru-RU" sz="5000" dirty="0"/>
              <a:t>есть функция демонстрации экрана </a:t>
            </a:r>
            <a:r>
              <a:rPr lang="ru-RU" sz="5000" dirty="0" err="1"/>
              <a:t>Go</a:t>
            </a:r>
            <a:r>
              <a:rPr lang="ru-RU" sz="5000" dirty="0"/>
              <a:t> </a:t>
            </a:r>
            <a:r>
              <a:rPr lang="ru-RU" sz="5000" dirty="0" err="1"/>
              <a:t>Live</a:t>
            </a:r>
            <a:r>
              <a:rPr lang="ru-RU" sz="5000" dirty="0"/>
              <a:t>: она позволяет </a:t>
            </a:r>
            <a:r>
              <a:rPr lang="ru-RU" sz="5000" dirty="0" smtClean="0"/>
              <a:t>учителям </a:t>
            </a:r>
            <a:r>
              <a:rPr lang="ru-RU" sz="5000" dirty="0"/>
              <a:t>проводить занятия, а ученикам — общаться и работать вместе.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/>
          <a:stretch/>
        </p:blipFill>
        <p:spPr bwMode="auto">
          <a:xfrm>
            <a:off x="5169633" y="188640"/>
            <a:ext cx="3865563" cy="64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3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5" r="79405" b="31720"/>
          <a:stretch/>
        </p:blipFill>
        <p:spPr bwMode="auto">
          <a:xfrm>
            <a:off x="5364088" y="3495784"/>
            <a:ext cx="28865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9953"/>
            <a:ext cx="3816424" cy="67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155679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ВОЗМОЖНА РАБОТА В ГРУППАХ</a:t>
            </a:r>
            <a:endParaRPr lang="ru-RU" sz="4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9953"/>
            <a:ext cx="3852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11560" y="4221088"/>
            <a:ext cx="64807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4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720080" cy="6034682"/>
          </a:xfrm>
        </p:spPr>
        <p:txBody>
          <a:bodyPr/>
          <a:lstStyle/>
          <a:p>
            <a:r>
              <a:rPr lang="en-US" sz="4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4098" name="Picture 2" descr="C:\Users\User\Downloads\IMG_16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" y="-26842"/>
            <a:ext cx="385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IMG_16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81"/>
            <a:ext cx="385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7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" t="3289" r="1244" b="26225"/>
          <a:stretch/>
        </p:blipFill>
        <p:spPr bwMode="auto">
          <a:xfrm>
            <a:off x="0" y="1025863"/>
            <a:ext cx="3482724" cy="58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8" y="-21772"/>
            <a:ext cx="3142012" cy="864096"/>
          </a:xfrm>
        </p:spPr>
        <p:txBody>
          <a:bodyPr>
            <a:normAutofit fontScale="90000"/>
          </a:bodyPr>
          <a:lstStyle/>
          <a:p>
            <a:r>
              <a:rPr lang="en-US" sz="49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DISCORD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801"/>
            <a:ext cx="2339752" cy="677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8" t="17010" b="14944"/>
          <a:stretch/>
        </p:blipFill>
        <p:spPr bwMode="auto">
          <a:xfrm>
            <a:off x="3059832" y="-21772"/>
            <a:ext cx="6110038" cy="11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44824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Ученики вас не </a:t>
            </a:r>
            <a:r>
              <a:rPr lang="ru-RU" b="1" dirty="0" smtClean="0"/>
              <a:t>видят. </a:t>
            </a:r>
            <a:r>
              <a:rPr lang="ru-RU" b="1" dirty="0"/>
              <a:t>И</a:t>
            </a:r>
            <a:r>
              <a:rPr lang="ru-RU" b="1" dirty="0" smtClean="0"/>
              <a:t>м </a:t>
            </a:r>
            <a:r>
              <a:rPr lang="ru-RU" b="1" dirty="0"/>
              <a:t>транслируется лишь изображение с вашего компьютера. Начав трансляцию, вы сможете отвечать на вопросы и обращаться к ученикам так, как делали бы это в классе. Посторонние люди не смогут подключиться к сеансу.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4043" y="3068960"/>
            <a:ext cx="31114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Чтобы начать, зайдите в голосовой канал, </a:t>
            </a:r>
            <a:r>
              <a:rPr lang="ru-RU" b="1" dirty="0" smtClean="0"/>
              <a:t>нажмите </a:t>
            </a:r>
            <a:r>
              <a:rPr lang="ru-RU" b="1" dirty="0"/>
              <a:t>на значок </a:t>
            </a:r>
            <a:r>
              <a:rPr lang="ru-RU" b="1" dirty="0" smtClean="0"/>
              <a:t>🔈, щёлкните </a:t>
            </a:r>
            <a:r>
              <a:rPr lang="ru-RU" b="1" dirty="0"/>
              <a:t>по </a:t>
            </a:r>
            <a:r>
              <a:rPr lang="ru-RU" b="1" dirty="0" smtClean="0"/>
              <a:t>значку, </a:t>
            </a:r>
            <a:r>
              <a:rPr lang="ru-RU" b="1" dirty="0"/>
              <a:t>который находится на панели статуса голосового канала в левом нижнем углу. На экране появится новое окно. Выберите окно приложения или экран для трансляции, нажмите кнопку </a:t>
            </a:r>
            <a:r>
              <a:rPr lang="ru-RU" b="1" dirty="0" err="1"/>
              <a:t>Go</a:t>
            </a:r>
            <a:r>
              <a:rPr lang="ru-RU" b="1" dirty="0"/>
              <a:t> </a:t>
            </a:r>
            <a:r>
              <a:rPr lang="ru-RU" b="1" dirty="0" err="1"/>
              <a:t>Live</a:t>
            </a:r>
            <a:r>
              <a:rPr lang="ru-RU" b="1" dirty="0"/>
              <a:t>, и ученики увидят то, что вы хотите им показать.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409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460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DISCORD: уроки живого общения </vt:lpstr>
      <vt:lpstr>DISCORD</vt:lpstr>
      <vt:lpstr>DISCORD:</vt:lpstr>
      <vt:lpstr>DISCORD</vt:lpstr>
      <vt:lpstr>DISCORD</vt:lpstr>
      <vt:lpstr>DISCORD</vt:lpstr>
      <vt:lpstr>DISCORD</vt:lpstr>
      <vt:lpstr>DISCORD</vt:lpstr>
      <vt:lpstr>DISCORD</vt:lpstr>
      <vt:lpstr>DISCORD</vt:lpstr>
      <vt:lpstr>Discord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DISCORD: уроки живого общения </dc:title>
  <dc:creator>User</dc:creator>
  <cp:lastModifiedBy>User</cp:lastModifiedBy>
  <cp:revision>20</cp:revision>
  <dcterms:created xsi:type="dcterms:W3CDTF">2020-04-27T14:10:30Z</dcterms:created>
  <dcterms:modified xsi:type="dcterms:W3CDTF">2020-04-27T16:41:42Z</dcterms:modified>
</cp:coreProperties>
</file>