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262" r:id="rId4"/>
    <p:sldId id="263" r:id="rId5"/>
    <p:sldId id="281" r:id="rId6"/>
    <p:sldId id="282" r:id="rId7"/>
    <p:sldId id="311" r:id="rId8"/>
    <p:sldId id="312" r:id="rId9"/>
    <p:sldId id="313" r:id="rId10"/>
    <p:sldId id="314" r:id="rId11"/>
    <p:sldId id="318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411" r:id="rId22"/>
    <p:sldId id="412" r:id="rId23"/>
    <p:sldId id="413" r:id="rId24"/>
    <p:sldId id="414" r:id="rId25"/>
    <p:sldId id="415" r:id="rId26"/>
    <p:sldId id="421" r:id="rId27"/>
    <p:sldId id="422" r:id="rId28"/>
    <p:sldId id="416" r:id="rId29"/>
    <p:sldId id="417" r:id="rId30"/>
    <p:sldId id="418" r:id="rId31"/>
    <p:sldId id="419" r:id="rId32"/>
    <p:sldId id="423" r:id="rId33"/>
    <p:sldId id="424" r:id="rId34"/>
    <p:sldId id="425" r:id="rId35"/>
    <p:sldId id="426" r:id="rId36"/>
    <p:sldId id="420" r:id="rId37"/>
    <p:sldId id="427" r:id="rId38"/>
    <p:sldId id="42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82" d="100"/>
          <a:sy n="82" d="100"/>
        </p:scale>
        <p:origin x="-4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.MICROSOF-242A19\&#1056;&#1072;&#1073;&#1086;&#1095;&#1080;&#1081;%20&#1089;&#1090;&#1086;&#1083;\2020%20&#1086;&#1090;&#1095;&#1077;&#1090;%20&#1044;&#1043;&#106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.MICROSOF-242A19\&#1056;&#1072;&#1073;&#1086;&#1095;&#1080;&#1081;%20&#1089;&#1090;&#1086;&#1083;\2020%20&#1086;&#1090;&#1095;&#1077;&#1090;%20&#1044;&#1043;&#106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.MICROSOF-242A19\&#1056;&#1072;&#1073;&#1086;&#1095;&#1080;&#1081;%20&#1089;&#1090;&#1086;&#1083;\2020%20&#1086;&#1090;&#1095;&#1077;&#1090;%20&#1044;&#1043;&#106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.MICROSOF-242A19\&#1056;&#1072;&#1073;&#1086;&#1095;&#1080;&#1081;%20&#1089;&#1090;&#1086;&#1083;\2020%20&#1086;&#1090;&#1095;&#1077;&#1090;%20&#1044;&#1043;&#106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>
                <a:solidFill>
                  <a:srgbClr val="002060"/>
                </a:solidFill>
              </a:rPr>
              <a:t>Республика Бурятия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отметкам с РБ'!$A$125</c:f>
              <c:strCache>
                <c:ptCount val="1"/>
                <c:pt idx="0">
                  <c:v>Республика Бурятия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2824612264652692E-3"/>
                  <c:y val="-3.2407407407407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412306132326319E-2"/>
                  <c:y val="-2.7777777777778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8473836793957856E-3"/>
                  <c:y val="-2.3148148148148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отметкам с РБ'!$B$124:$E$124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strCache>
            </c:strRef>
          </c:cat>
          <c:val>
            <c:numRef>
              <c:f>'по отметкам с РБ'!$B$125:$E$125</c:f>
              <c:numCache>
                <c:formatCode>General</c:formatCode>
                <c:ptCount val="4"/>
                <c:pt idx="0">
                  <c:v>16.239999999999988</c:v>
                </c:pt>
                <c:pt idx="1">
                  <c:v>54.55</c:v>
                </c:pt>
                <c:pt idx="2">
                  <c:v>27.29</c:v>
                </c:pt>
                <c:pt idx="3">
                  <c:v>1.9200000000000021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012864"/>
        <c:axId val="111022848"/>
        <c:axId val="0"/>
      </c:bar3DChart>
      <c:catAx>
        <c:axId val="111012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022848"/>
        <c:crosses val="autoZero"/>
        <c:auto val="1"/>
        <c:lblAlgn val="ctr"/>
        <c:lblOffset val="100"/>
        <c:noMultiLvlLbl val="0"/>
      </c:catAx>
      <c:valAx>
        <c:axId val="11102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0128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Статистика по отметкам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133356691510172E-2"/>
          <c:y val="0.2003801601247957"/>
          <c:w val="0.93486664330849434"/>
          <c:h val="0.31135167959073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Кластеры!$B$1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6681284682213471E-2"/>
                  <c:y val="1.9499327887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596288282809506E-2"/>
                  <c:y val="-9.7496639436699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425802926383326E-2"/>
                  <c:y val="-9.7496639436699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556459417029073E-3"/>
                  <c:y val="-1.4624495915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681284682213471E-2"/>
                  <c:y val="-1.4624495915505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Кластеры!$A$2:$A$6</c:f>
              <c:strCache>
                <c:ptCount val="5"/>
                <c:pt idx="0">
                  <c:v>Сельские ОО</c:v>
                </c:pt>
                <c:pt idx="1">
                  <c:v>Сел. статусные ОО</c:v>
                </c:pt>
                <c:pt idx="2">
                  <c:v>Городские ОО</c:v>
                </c:pt>
                <c:pt idx="3">
                  <c:v>Гор. статусные ОО</c:v>
                </c:pt>
                <c:pt idx="4">
                  <c:v>Малокомплектные ОО</c:v>
                </c:pt>
              </c:strCache>
            </c:strRef>
          </c:cat>
          <c:val>
            <c:numRef>
              <c:f>Кластеры!$B$2:$B$6</c:f>
              <c:numCache>
                <c:formatCode>General</c:formatCode>
                <c:ptCount val="5"/>
                <c:pt idx="0">
                  <c:v>19.84</c:v>
                </c:pt>
                <c:pt idx="1">
                  <c:v>29.07</c:v>
                </c:pt>
                <c:pt idx="2">
                  <c:v>15.25</c:v>
                </c:pt>
                <c:pt idx="3">
                  <c:v>5.85</c:v>
                </c:pt>
                <c:pt idx="4">
                  <c:v>15.97</c:v>
                </c:pt>
              </c:numCache>
            </c:numRef>
          </c:val>
        </c:ser>
        <c:ser>
          <c:idx val="1"/>
          <c:order val="1"/>
          <c:tx>
            <c:strRef>
              <c:f>Кластеры!$C$1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3"/>
              <c:layout>
                <c:manualLayout>
                  <c:x val="-1.8766445267490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Кластеры!$A$2:$A$6</c:f>
              <c:strCache>
                <c:ptCount val="5"/>
                <c:pt idx="0">
                  <c:v>Сельские ОО</c:v>
                </c:pt>
                <c:pt idx="1">
                  <c:v>Сел. статусные ОО</c:v>
                </c:pt>
                <c:pt idx="2">
                  <c:v>Городские ОО</c:v>
                </c:pt>
                <c:pt idx="3">
                  <c:v>Гор. статусные ОО</c:v>
                </c:pt>
                <c:pt idx="4">
                  <c:v>Малокомплектные ОО</c:v>
                </c:pt>
              </c:strCache>
            </c:strRef>
          </c:cat>
          <c:val>
            <c:numRef>
              <c:f>Кластеры!$C$2:$C$6</c:f>
              <c:numCache>
                <c:formatCode>General</c:formatCode>
                <c:ptCount val="5"/>
                <c:pt idx="0">
                  <c:v>59.82</c:v>
                </c:pt>
                <c:pt idx="1">
                  <c:v>55.949999999999996</c:v>
                </c:pt>
                <c:pt idx="2">
                  <c:v>53.05</c:v>
                </c:pt>
                <c:pt idx="3">
                  <c:v>41.74</c:v>
                </c:pt>
                <c:pt idx="4">
                  <c:v>56.4</c:v>
                </c:pt>
              </c:numCache>
            </c:numRef>
          </c:val>
        </c:ser>
        <c:ser>
          <c:idx val="2"/>
          <c:order val="2"/>
          <c:tx>
            <c:strRef>
              <c:f>Кластеры!$D$1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5021927023320324E-2"/>
                  <c:y val="1.4624495915504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936766438043429E-2"/>
                  <c:y val="1.9499327887339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9367664380434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66445267490144E-2"/>
                  <c:y val="-1.462449591550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021927023320324E-2"/>
                  <c:y val="-4.46854435317650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Кластеры!$A$2:$A$6</c:f>
              <c:strCache>
                <c:ptCount val="5"/>
                <c:pt idx="0">
                  <c:v>Сельские ОО</c:v>
                </c:pt>
                <c:pt idx="1">
                  <c:v>Сел. статусные ОО</c:v>
                </c:pt>
                <c:pt idx="2">
                  <c:v>Городские ОО</c:v>
                </c:pt>
                <c:pt idx="3">
                  <c:v>Гор. статусные ОО</c:v>
                </c:pt>
                <c:pt idx="4">
                  <c:v>Малокомплектные ОО</c:v>
                </c:pt>
              </c:strCache>
            </c:strRef>
          </c:cat>
          <c:val>
            <c:numRef>
              <c:f>Кластеры!$D$2:$D$6</c:f>
              <c:numCache>
                <c:formatCode>General</c:formatCode>
                <c:ptCount val="5"/>
                <c:pt idx="0">
                  <c:v>19.34</c:v>
                </c:pt>
                <c:pt idx="1">
                  <c:v>14.98</c:v>
                </c:pt>
                <c:pt idx="2">
                  <c:v>29.21</c:v>
                </c:pt>
                <c:pt idx="3">
                  <c:v>48.720000000000013</c:v>
                </c:pt>
                <c:pt idx="4">
                  <c:v>26.87</c:v>
                </c:pt>
              </c:numCache>
            </c:numRef>
          </c:val>
        </c:ser>
        <c:ser>
          <c:idx val="3"/>
          <c:order val="3"/>
          <c:tx>
            <c:strRef>
              <c:f>Кластеры!$E$1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layout>
                <c:manualLayout>
                  <c:x val="2.0851605852766731E-2"/>
                  <c:y val="9.7496639436699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664452674901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766445267490144E-2"/>
                  <c:y val="-4.8748319718349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Кластеры!$A$2:$A$6</c:f>
              <c:strCache>
                <c:ptCount val="5"/>
                <c:pt idx="0">
                  <c:v>Сельские ОО</c:v>
                </c:pt>
                <c:pt idx="1">
                  <c:v>Сел. статусные ОО</c:v>
                </c:pt>
                <c:pt idx="2">
                  <c:v>Городские ОО</c:v>
                </c:pt>
                <c:pt idx="3">
                  <c:v>Гор. статусные ОО</c:v>
                </c:pt>
                <c:pt idx="4">
                  <c:v>Малокомплектные ОО</c:v>
                </c:pt>
              </c:strCache>
            </c:strRef>
          </c:cat>
          <c:val>
            <c:numRef>
              <c:f>Кластеры!$E$2:$E$6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2.4899999999999998</c:v>
                </c:pt>
                <c:pt idx="3">
                  <c:v>3.69</c:v>
                </c:pt>
                <c:pt idx="4">
                  <c:v>0.76000000000000456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081344"/>
        <c:axId val="111082880"/>
        <c:axId val="0"/>
      </c:bar3DChart>
      <c:catAx>
        <c:axId val="11108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1082880"/>
        <c:crosses val="autoZero"/>
        <c:auto val="1"/>
        <c:lblAlgn val="ctr"/>
        <c:lblOffset val="100"/>
        <c:noMultiLvlLbl val="0"/>
      </c:catAx>
      <c:valAx>
        <c:axId val="111082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081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406671331735209"/>
          <c:y val="0.91418990656444465"/>
          <c:w val="0.16097094928002875"/>
          <c:h val="8.58100934355589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>
                <a:solidFill>
                  <a:srgbClr val="002060"/>
                </a:solidFill>
              </a:rPr>
              <a:t>Выполнение заданий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'Вып заданий с РБ'!$A$129</c:f>
              <c:strCache>
                <c:ptCount val="1"/>
                <c:pt idx="0">
                  <c:v>Республика Бурятия</c:v>
                </c:pt>
              </c:strCache>
            </c:strRef>
          </c:tx>
          <c:marker>
            <c:spPr>
              <a:solidFill>
                <a:srgbClr val="002060"/>
              </a:solidFill>
            </c:spPr>
          </c:marker>
          <c:dLbls>
            <c:dLbl>
              <c:idx val="3"/>
              <c:layout>
                <c:manualLayout>
                  <c:x val="-7.4239318300574786E-2"/>
                  <c:y val="5.62037037037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8106513447162246E-4"/>
                  <c:y val="-2.7129629629629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2141020548110872E-2"/>
                  <c:y val="6.54629629629629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8770509873850026E-2"/>
                  <c:y val="5.6203703703703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'Вып заданий с РБ'!$B$128:$M$128</c:f>
              <c:strCach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strCache>
            </c:strRef>
          </c:cat>
          <c:val>
            <c:numRef>
              <c:f>'Вып заданий с РБ'!$B$129:$M$129</c:f>
              <c:numCache>
                <c:formatCode>General</c:formatCode>
                <c:ptCount val="12"/>
                <c:pt idx="0">
                  <c:v>29.830000000000005</c:v>
                </c:pt>
                <c:pt idx="1">
                  <c:v>61.290000000000013</c:v>
                </c:pt>
                <c:pt idx="2">
                  <c:v>79.760000000000005</c:v>
                </c:pt>
                <c:pt idx="3">
                  <c:v>22.09</c:v>
                </c:pt>
                <c:pt idx="4">
                  <c:v>24.75</c:v>
                </c:pt>
                <c:pt idx="5">
                  <c:v>4.08</c:v>
                </c:pt>
                <c:pt idx="6">
                  <c:v>74.58</c:v>
                </c:pt>
                <c:pt idx="7">
                  <c:v>38.760000000000012</c:v>
                </c:pt>
                <c:pt idx="8">
                  <c:v>75.849999999999994</c:v>
                </c:pt>
                <c:pt idx="9">
                  <c:v>69.910000000000025</c:v>
                </c:pt>
                <c:pt idx="10">
                  <c:v>51.91</c:v>
                </c:pt>
                <c:pt idx="11">
                  <c:v>50.02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1133056"/>
        <c:axId val="111134592"/>
      </c:lineChart>
      <c:catAx>
        <c:axId val="11113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1134592"/>
        <c:crosses val="autoZero"/>
        <c:auto val="1"/>
        <c:lblAlgn val="ctr"/>
        <c:lblOffset val="100"/>
        <c:noMultiLvlLbl val="0"/>
      </c:catAx>
      <c:valAx>
        <c:axId val="11113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1330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>
                <a:solidFill>
                  <a:srgbClr val="002060"/>
                </a:solidFill>
              </a:rPr>
              <a:t>Республика Бурятия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19069532253432E-2"/>
          <c:y val="0.12697974034631074"/>
          <c:w val="0.93798093046774655"/>
          <c:h val="0.407115082451156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'по отметкам с РБ'!$P$131</c:f>
              <c:strCache>
                <c:ptCount val="1"/>
                <c:pt idx="0">
                  <c:v>2019 г.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2.777777777777826E-3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58,98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826E-3"/>
                  <c:y val="-1.8518518518518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отметкам с РБ'!$Q$130:$R$130</c:f>
              <c:strCache>
                <c:ptCount val="2"/>
                <c:pt idx="0">
                  <c:v>Абс.успеваемость,%</c:v>
                </c:pt>
                <c:pt idx="1">
                  <c:v>Качество знаний,%</c:v>
                </c:pt>
              </c:strCache>
            </c:strRef>
          </c:cat>
          <c:val>
            <c:numRef>
              <c:f>'по отметкам с РБ'!$Q$131:$R$131</c:f>
              <c:numCache>
                <c:formatCode>General</c:formatCode>
                <c:ptCount val="2"/>
                <c:pt idx="0">
                  <c:v>58.98</c:v>
                </c:pt>
                <c:pt idx="1">
                  <c:v>5.68</c:v>
                </c:pt>
              </c:numCache>
            </c:numRef>
          </c:val>
        </c:ser>
        <c:ser>
          <c:idx val="1"/>
          <c:order val="1"/>
          <c:tx>
            <c:strRef>
              <c:f>'по отметкам с РБ'!$P$132</c:f>
              <c:strCache>
                <c:ptCount val="1"/>
                <c:pt idx="0">
                  <c:v>2020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22222222222202E-2"/>
                  <c:y val="-2.7777777777778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555555555555558E-3"/>
                  <c:y val="-3.2407407407407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отметкам с РБ'!$Q$130:$R$130</c:f>
              <c:strCache>
                <c:ptCount val="2"/>
                <c:pt idx="0">
                  <c:v>Абс.успеваемость,%</c:v>
                </c:pt>
                <c:pt idx="1">
                  <c:v>Качество знаний,%</c:v>
                </c:pt>
              </c:strCache>
            </c:strRef>
          </c:cat>
          <c:val>
            <c:numRef>
              <c:f>'по отметкам с РБ'!$Q$132:$R$132</c:f>
              <c:numCache>
                <c:formatCode>General</c:formatCode>
                <c:ptCount val="2"/>
                <c:pt idx="0">
                  <c:v>83.76</c:v>
                </c:pt>
                <c:pt idx="1">
                  <c:v>29.21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1441792"/>
        <c:axId val="111443328"/>
        <c:axId val="0"/>
      </c:bar3DChart>
      <c:catAx>
        <c:axId val="11144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1443328"/>
        <c:crosses val="autoZero"/>
        <c:auto val="1"/>
        <c:lblAlgn val="ctr"/>
        <c:lblOffset val="100"/>
        <c:noMultiLvlLbl val="0"/>
      </c:catAx>
      <c:valAx>
        <c:axId val="111443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4417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7B25C-7218-4756-BD79-1873C9F2E420}" type="doc">
      <dgm:prSet loTypeId="urn:microsoft.com/office/officeart/2005/8/layout/default#1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5741CA1-6A1B-42B4-9758-C5745ECFD1CF}">
      <dgm:prSet phldrT="[Текст]" custT="1"/>
      <dgm:spPr/>
      <dgm:t>
        <a:bodyPr/>
        <a:lstStyle/>
        <a:p>
          <a:pPr algn="ctr"/>
          <a:r>
            <a:rPr lang="ru-RU" sz="2000" dirty="0">
              <a:latin typeface="Constantia" panose="02030602050306030303" pitchFamily="18" charset="0"/>
            </a:rPr>
            <a:t>компьютерная</a:t>
          </a:r>
        </a:p>
      </dgm:t>
    </dgm:pt>
    <dgm:pt modelId="{5D9D9FC3-A8BC-4978-ACE3-AD8AC2B8915F}" type="parTrans" cxnId="{70ED478F-7625-4F8C-932A-00334AA84812}">
      <dgm:prSet/>
      <dgm:spPr/>
      <dgm:t>
        <a:bodyPr/>
        <a:lstStyle/>
        <a:p>
          <a:endParaRPr lang="ru-RU"/>
        </a:p>
      </dgm:t>
    </dgm:pt>
    <dgm:pt modelId="{E454DECA-2D50-4002-8BA0-1CD15B44440A}" type="sibTrans" cxnId="{70ED478F-7625-4F8C-932A-00334AA84812}">
      <dgm:prSet/>
      <dgm:spPr/>
      <dgm:t>
        <a:bodyPr/>
        <a:lstStyle/>
        <a:p>
          <a:endParaRPr lang="ru-RU"/>
        </a:p>
      </dgm:t>
    </dgm:pt>
    <dgm:pt modelId="{9A5BB857-D2B7-446B-89D9-84BD2DAAC09B}">
      <dgm:prSet phldrT="[Текст]"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информационная</a:t>
          </a:r>
        </a:p>
      </dgm:t>
    </dgm:pt>
    <dgm:pt modelId="{B01B13FC-3A64-4B25-B02C-8CA9E2DABD1D}" type="parTrans" cxnId="{944A8305-3B73-43B1-AD78-CE2679E51975}">
      <dgm:prSet/>
      <dgm:spPr/>
      <dgm:t>
        <a:bodyPr/>
        <a:lstStyle/>
        <a:p>
          <a:endParaRPr lang="ru-RU"/>
        </a:p>
      </dgm:t>
    </dgm:pt>
    <dgm:pt modelId="{E19BF335-406C-4A4E-9249-91F9A541DD03}" type="sibTrans" cxnId="{944A8305-3B73-43B1-AD78-CE2679E51975}">
      <dgm:prSet/>
      <dgm:spPr/>
      <dgm:t>
        <a:bodyPr/>
        <a:lstStyle/>
        <a:p>
          <a:endParaRPr lang="ru-RU"/>
        </a:p>
      </dgm:t>
    </dgm:pt>
    <dgm:pt modelId="{505F4F27-A187-438B-A4D9-CCB8C8B1B25A}">
      <dgm:prSet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финансовая</a:t>
          </a:r>
        </a:p>
      </dgm:t>
    </dgm:pt>
    <dgm:pt modelId="{1686D77B-4272-41F1-8A89-2C4D578A38D2}" type="parTrans" cxnId="{8FD3780E-8326-4DAC-8E71-D56D7BDB0B25}">
      <dgm:prSet/>
      <dgm:spPr/>
      <dgm:t>
        <a:bodyPr/>
        <a:lstStyle/>
        <a:p>
          <a:endParaRPr lang="ru-RU"/>
        </a:p>
      </dgm:t>
    </dgm:pt>
    <dgm:pt modelId="{D674D563-5FB1-4A4C-9673-C4E5616329B4}" type="sibTrans" cxnId="{8FD3780E-8326-4DAC-8E71-D56D7BDB0B25}">
      <dgm:prSet/>
      <dgm:spPr/>
      <dgm:t>
        <a:bodyPr/>
        <a:lstStyle/>
        <a:p>
          <a:endParaRPr lang="ru-RU"/>
        </a:p>
      </dgm:t>
    </dgm:pt>
    <dgm:pt modelId="{6042366F-D8D5-42F0-88FD-1CC43F4D230F}">
      <dgm:prSet phldrT="[Текст]"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коммуникативная</a:t>
          </a:r>
        </a:p>
      </dgm:t>
    </dgm:pt>
    <dgm:pt modelId="{99DE0D63-7D2B-47D6-BB27-BF8A5684CBBE}" type="parTrans" cxnId="{822ED0B1-3425-4DC9-B57E-3CE2A0E4973E}">
      <dgm:prSet/>
      <dgm:spPr/>
      <dgm:t>
        <a:bodyPr/>
        <a:lstStyle/>
        <a:p>
          <a:endParaRPr lang="ru-RU"/>
        </a:p>
      </dgm:t>
    </dgm:pt>
    <dgm:pt modelId="{58A2E5B8-ADE4-4BA2-8044-0D51C61A19CD}" type="sibTrans" cxnId="{822ED0B1-3425-4DC9-B57E-3CE2A0E4973E}">
      <dgm:prSet/>
      <dgm:spPr/>
      <dgm:t>
        <a:bodyPr/>
        <a:lstStyle/>
        <a:p>
          <a:endParaRPr lang="ru-RU"/>
        </a:p>
      </dgm:t>
    </dgm:pt>
    <dgm:pt modelId="{1D489A69-11DD-4DF9-B707-A7F402DC1F6C}">
      <dgm:prSet phldrT="[Текст]"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грамотность действий в ЧС</a:t>
          </a:r>
        </a:p>
      </dgm:t>
    </dgm:pt>
    <dgm:pt modelId="{C237C9A4-227E-4905-81B5-BFCE39755351}" type="parTrans" cxnId="{8044C80E-EE11-47DC-B0FE-FF2F21E1CE56}">
      <dgm:prSet/>
      <dgm:spPr/>
      <dgm:t>
        <a:bodyPr/>
        <a:lstStyle/>
        <a:p>
          <a:endParaRPr lang="ru-RU"/>
        </a:p>
      </dgm:t>
    </dgm:pt>
    <dgm:pt modelId="{F14242AA-284E-40FA-A55A-748BB636797D}" type="sibTrans" cxnId="{8044C80E-EE11-47DC-B0FE-FF2F21E1CE56}">
      <dgm:prSet/>
      <dgm:spPr/>
      <dgm:t>
        <a:bodyPr/>
        <a:lstStyle/>
        <a:p>
          <a:endParaRPr lang="ru-RU"/>
        </a:p>
      </dgm:t>
    </dgm:pt>
    <dgm:pt modelId="{8A44ECF7-1816-4DCB-986F-47F1E07FABCD}">
      <dgm:prSet phldrT="[Текст]"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правовая и общественно-политическая…</a:t>
          </a:r>
        </a:p>
      </dgm:t>
    </dgm:pt>
    <dgm:pt modelId="{17A2ABBA-2997-46B4-BDBF-F646FC3018E2}" type="parTrans" cxnId="{88502F5F-7433-488A-9A74-F32A360DA809}">
      <dgm:prSet/>
      <dgm:spPr/>
      <dgm:t>
        <a:bodyPr/>
        <a:lstStyle/>
        <a:p>
          <a:endParaRPr lang="ru-RU"/>
        </a:p>
      </dgm:t>
    </dgm:pt>
    <dgm:pt modelId="{938BF3B3-E01A-4E9F-8606-07E937AF0102}" type="sibTrans" cxnId="{88502F5F-7433-488A-9A74-F32A360DA809}">
      <dgm:prSet/>
      <dgm:spPr/>
      <dgm:t>
        <a:bodyPr/>
        <a:lstStyle/>
        <a:p>
          <a:endParaRPr lang="ru-RU"/>
        </a:p>
      </dgm:t>
    </dgm:pt>
    <dgm:pt modelId="{E43131DD-CA0D-4CD2-9CB2-20400764E47A}">
      <dgm:prSet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правовая</a:t>
          </a:r>
        </a:p>
      </dgm:t>
    </dgm:pt>
    <dgm:pt modelId="{045339C2-B23F-49CA-86BE-3F9BF99F2AB9}" type="parTrans" cxnId="{9EEC0FD7-0037-460C-97ED-84430D1E8189}">
      <dgm:prSet/>
      <dgm:spPr/>
      <dgm:t>
        <a:bodyPr/>
        <a:lstStyle/>
        <a:p>
          <a:endParaRPr lang="ru-RU"/>
        </a:p>
      </dgm:t>
    </dgm:pt>
    <dgm:pt modelId="{B99F0711-AD7B-4298-A639-CFB6E2C70E82}" type="sibTrans" cxnId="{9EEC0FD7-0037-460C-97ED-84430D1E8189}">
      <dgm:prSet/>
      <dgm:spPr/>
      <dgm:t>
        <a:bodyPr/>
        <a:lstStyle/>
        <a:p>
          <a:endParaRPr lang="ru-RU"/>
        </a:p>
      </dgm:t>
    </dgm:pt>
    <dgm:pt modelId="{9933E8DD-1469-4AAB-B40C-F609A5F81C57}">
      <dgm:prSet phldrT="[Текст]" custT="1"/>
      <dgm:spPr/>
      <dgm:t>
        <a:bodyPr/>
        <a:lstStyle/>
        <a:p>
          <a:r>
            <a:rPr lang="ru-RU" sz="2000" dirty="0">
              <a:latin typeface="Constantia" panose="02030602050306030303" pitchFamily="18" charset="0"/>
            </a:rPr>
            <a:t>грамотность в решении бытовых проблем </a:t>
          </a:r>
        </a:p>
      </dgm:t>
    </dgm:pt>
    <dgm:pt modelId="{A6ADE05E-8321-440D-B800-04E3772C156B}" type="parTrans" cxnId="{0F364160-63D1-406C-A389-1B06204361EF}">
      <dgm:prSet/>
      <dgm:spPr/>
      <dgm:t>
        <a:bodyPr/>
        <a:lstStyle/>
        <a:p>
          <a:endParaRPr lang="ru-RU"/>
        </a:p>
      </dgm:t>
    </dgm:pt>
    <dgm:pt modelId="{BB2B5281-4FD0-4982-AC96-1FEE4F071A03}" type="sibTrans" cxnId="{0F364160-63D1-406C-A389-1B06204361EF}">
      <dgm:prSet/>
      <dgm:spPr/>
      <dgm:t>
        <a:bodyPr/>
        <a:lstStyle/>
        <a:p>
          <a:endParaRPr lang="ru-RU"/>
        </a:p>
      </dgm:t>
    </dgm:pt>
    <dgm:pt modelId="{B219E2F3-98B3-4B08-87A7-A4764349D436}" type="pres">
      <dgm:prSet presAssocID="{C197B25C-7218-4756-BD79-1873C9F2E4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01C68-8ED4-4E34-A6FB-D69310F89196}" type="pres">
      <dgm:prSet presAssocID="{55741CA1-6A1B-42B4-9758-C5745ECFD1CF}" presName="node" presStyleLbl="node1" presStyleIdx="0" presStyleCnt="8" custLinFactNeighborX="-946" custLinFactNeighborY="-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EEF66-9C40-424C-AE4A-CAE2DE946263}" type="pres">
      <dgm:prSet presAssocID="{E454DECA-2D50-4002-8BA0-1CD15B44440A}" presName="sibTrans" presStyleCnt="0"/>
      <dgm:spPr/>
    </dgm:pt>
    <dgm:pt modelId="{537D4E53-F553-4D59-9D6F-1A10D0AABFF9}" type="pres">
      <dgm:prSet presAssocID="{505F4F27-A187-438B-A4D9-CCB8C8B1B25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79B72-8C09-4CE8-AE30-04078C374FC7}" type="pres">
      <dgm:prSet presAssocID="{D674D563-5FB1-4A4C-9673-C4E5616329B4}" presName="sibTrans" presStyleCnt="0"/>
      <dgm:spPr/>
    </dgm:pt>
    <dgm:pt modelId="{539219A3-4F3E-483F-8C70-696E7964F9E7}" type="pres">
      <dgm:prSet presAssocID="{E43131DD-CA0D-4CD2-9CB2-20400764E47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BA85F-A2AD-4C79-81DF-5B6853CEB0A9}" type="pres">
      <dgm:prSet presAssocID="{B99F0711-AD7B-4298-A639-CFB6E2C70E82}" presName="sibTrans" presStyleCnt="0"/>
      <dgm:spPr/>
    </dgm:pt>
    <dgm:pt modelId="{EC51043F-F540-4413-97FD-031F44577681}" type="pres">
      <dgm:prSet presAssocID="{9A5BB857-D2B7-446B-89D9-84BD2DAAC09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3A0AE-82D4-4374-B86E-194133901699}" type="pres">
      <dgm:prSet presAssocID="{E19BF335-406C-4A4E-9249-91F9A541DD03}" presName="sibTrans" presStyleCnt="0"/>
      <dgm:spPr/>
    </dgm:pt>
    <dgm:pt modelId="{1D845B23-172B-4DC8-A30C-65084655169C}" type="pres">
      <dgm:prSet presAssocID="{6042366F-D8D5-42F0-88FD-1CC43F4D230F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2DEFA-F78C-402E-BFE4-C9351B18815E}" type="pres">
      <dgm:prSet presAssocID="{58A2E5B8-ADE4-4BA2-8044-0D51C61A19CD}" presName="sibTrans" presStyleCnt="0"/>
      <dgm:spPr/>
    </dgm:pt>
    <dgm:pt modelId="{61148EB7-97EA-4402-8259-E350CDA71B1B}" type="pres">
      <dgm:prSet presAssocID="{9933E8DD-1469-4AAB-B40C-F609A5F81C5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8AA46-282C-4474-BF3D-7657717675EC}" type="pres">
      <dgm:prSet presAssocID="{BB2B5281-4FD0-4982-AC96-1FEE4F071A03}" presName="sibTrans" presStyleCnt="0"/>
      <dgm:spPr/>
    </dgm:pt>
    <dgm:pt modelId="{3457A0C1-AEA6-47C1-8E18-2E1963014BE4}" type="pres">
      <dgm:prSet presAssocID="{1D489A69-11DD-4DF9-B707-A7F402DC1F6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15C0CF-226D-4043-8EFB-616AB9E3D48D}" type="pres">
      <dgm:prSet presAssocID="{F14242AA-284E-40FA-A55A-748BB636797D}" presName="sibTrans" presStyleCnt="0"/>
      <dgm:spPr/>
    </dgm:pt>
    <dgm:pt modelId="{0BD90343-555E-4C03-A9D1-F3353122964E}" type="pres">
      <dgm:prSet presAssocID="{8A44ECF7-1816-4DCB-986F-47F1E07FABCD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FA607-930B-4A2F-917F-5C38A5D96CBE}" type="presOf" srcId="{55741CA1-6A1B-42B4-9758-C5745ECFD1CF}" destId="{39A01C68-8ED4-4E34-A6FB-D69310F89196}" srcOrd="0" destOrd="0" presId="urn:microsoft.com/office/officeart/2005/8/layout/default#1"/>
    <dgm:cxn modelId="{B6F747D7-AD03-4DE7-9680-0125A2F6B7AD}" type="presOf" srcId="{1D489A69-11DD-4DF9-B707-A7F402DC1F6C}" destId="{3457A0C1-AEA6-47C1-8E18-2E1963014BE4}" srcOrd="0" destOrd="0" presId="urn:microsoft.com/office/officeart/2005/8/layout/default#1"/>
    <dgm:cxn modelId="{A99D9CAE-B3A2-49A2-A55B-8C80BD5C43A6}" type="presOf" srcId="{E43131DD-CA0D-4CD2-9CB2-20400764E47A}" destId="{539219A3-4F3E-483F-8C70-696E7964F9E7}" srcOrd="0" destOrd="0" presId="urn:microsoft.com/office/officeart/2005/8/layout/default#1"/>
    <dgm:cxn modelId="{EFE44AC4-CC5D-461C-9BAE-78EA225A3634}" type="presOf" srcId="{9933E8DD-1469-4AAB-B40C-F609A5F81C57}" destId="{61148EB7-97EA-4402-8259-E350CDA71B1B}" srcOrd="0" destOrd="0" presId="urn:microsoft.com/office/officeart/2005/8/layout/default#1"/>
    <dgm:cxn modelId="{822ED0B1-3425-4DC9-B57E-3CE2A0E4973E}" srcId="{C197B25C-7218-4756-BD79-1873C9F2E420}" destId="{6042366F-D8D5-42F0-88FD-1CC43F4D230F}" srcOrd="4" destOrd="0" parTransId="{99DE0D63-7D2B-47D6-BB27-BF8A5684CBBE}" sibTransId="{58A2E5B8-ADE4-4BA2-8044-0D51C61A19CD}"/>
    <dgm:cxn modelId="{944A8305-3B73-43B1-AD78-CE2679E51975}" srcId="{C197B25C-7218-4756-BD79-1873C9F2E420}" destId="{9A5BB857-D2B7-446B-89D9-84BD2DAAC09B}" srcOrd="3" destOrd="0" parTransId="{B01B13FC-3A64-4B25-B02C-8CA9E2DABD1D}" sibTransId="{E19BF335-406C-4A4E-9249-91F9A541DD03}"/>
    <dgm:cxn modelId="{70ED478F-7625-4F8C-932A-00334AA84812}" srcId="{C197B25C-7218-4756-BD79-1873C9F2E420}" destId="{55741CA1-6A1B-42B4-9758-C5745ECFD1CF}" srcOrd="0" destOrd="0" parTransId="{5D9D9FC3-A8BC-4978-ACE3-AD8AC2B8915F}" sibTransId="{E454DECA-2D50-4002-8BA0-1CD15B44440A}"/>
    <dgm:cxn modelId="{1289888C-6A82-458C-A67F-FED02CDAA85E}" type="presOf" srcId="{C197B25C-7218-4756-BD79-1873C9F2E420}" destId="{B219E2F3-98B3-4B08-87A7-A4764349D436}" srcOrd="0" destOrd="0" presId="urn:microsoft.com/office/officeart/2005/8/layout/default#1"/>
    <dgm:cxn modelId="{8FD3780E-8326-4DAC-8E71-D56D7BDB0B25}" srcId="{C197B25C-7218-4756-BD79-1873C9F2E420}" destId="{505F4F27-A187-438B-A4D9-CCB8C8B1B25A}" srcOrd="1" destOrd="0" parTransId="{1686D77B-4272-41F1-8A89-2C4D578A38D2}" sibTransId="{D674D563-5FB1-4A4C-9673-C4E5616329B4}"/>
    <dgm:cxn modelId="{88502F5F-7433-488A-9A74-F32A360DA809}" srcId="{C197B25C-7218-4756-BD79-1873C9F2E420}" destId="{8A44ECF7-1816-4DCB-986F-47F1E07FABCD}" srcOrd="7" destOrd="0" parTransId="{17A2ABBA-2997-46B4-BDBF-F646FC3018E2}" sibTransId="{938BF3B3-E01A-4E9F-8606-07E937AF0102}"/>
    <dgm:cxn modelId="{1A3C6EA5-7765-42A8-91CC-0DD21A7ECF7D}" type="presOf" srcId="{9A5BB857-D2B7-446B-89D9-84BD2DAAC09B}" destId="{EC51043F-F540-4413-97FD-031F44577681}" srcOrd="0" destOrd="0" presId="urn:microsoft.com/office/officeart/2005/8/layout/default#1"/>
    <dgm:cxn modelId="{8044C80E-EE11-47DC-B0FE-FF2F21E1CE56}" srcId="{C197B25C-7218-4756-BD79-1873C9F2E420}" destId="{1D489A69-11DD-4DF9-B707-A7F402DC1F6C}" srcOrd="6" destOrd="0" parTransId="{C237C9A4-227E-4905-81B5-BFCE39755351}" sibTransId="{F14242AA-284E-40FA-A55A-748BB636797D}"/>
    <dgm:cxn modelId="{2243EEE6-D09F-4CE1-A33B-4383A8DFB951}" type="presOf" srcId="{505F4F27-A187-438B-A4D9-CCB8C8B1B25A}" destId="{537D4E53-F553-4D59-9D6F-1A10D0AABFF9}" srcOrd="0" destOrd="0" presId="urn:microsoft.com/office/officeart/2005/8/layout/default#1"/>
    <dgm:cxn modelId="{D7041FA7-725F-45FF-BD91-AABB5BBF6E0F}" type="presOf" srcId="{8A44ECF7-1816-4DCB-986F-47F1E07FABCD}" destId="{0BD90343-555E-4C03-A9D1-F3353122964E}" srcOrd="0" destOrd="0" presId="urn:microsoft.com/office/officeart/2005/8/layout/default#1"/>
    <dgm:cxn modelId="{0A7D4357-FBF7-4642-AE45-20CAEA0785F8}" type="presOf" srcId="{6042366F-D8D5-42F0-88FD-1CC43F4D230F}" destId="{1D845B23-172B-4DC8-A30C-65084655169C}" srcOrd="0" destOrd="0" presId="urn:microsoft.com/office/officeart/2005/8/layout/default#1"/>
    <dgm:cxn modelId="{9EEC0FD7-0037-460C-97ED-84430D1E8189}" srcId="{C197B25C-7218-4756-BD79-1873C9F2E420}" destId="{E43131DD-CA0D-4CD2-9CB2-20400764E47A}" srcOrd="2" destOrd="0" parTransId="{045339C2-B23F-49CA-86BE-3F9BF99F2AB9}" sibTransId="{B99F0711-AD7B-4298-A639-CFB6E2C70E82}"/>
    <dgm:cxn modelId="{0F364160-63D1-406C-A389-1B06204361EF}" srcId="{C197B25C-7218-4756-BD79-1873C9F2E420}" destId="{9933E8DD-1469-4AAB-B40C-F609A5F81C57}" srcOrd="5" destOrd="0" parTransId="{A6ADE05E-8321-440D-B800-04E3772C156B}" sibTransId="{BB2B5281-4FD0-4982-AC96-1FEE4F071A03}"/>
    <dgm:cxn modelId="{C58F4F67-F2E7-44A9-ADE1-DEDE955B2CAB}" type="presParOf" srcId="{B219E2F3-98B3-4B08-87A7-A4764349D436}" destId="{39A01C68-8ED4-4E34-A6FB-D69310F89196}" srcOrd="0" destOrd="0" presId="urn:microsoft.com/office/officeart/2005/8/layout/default#1"/>
    <dgm:cxn modelId="{8AE6F390-15F2-4946-933C-6A7C84C1590F}" type="presParOf" srcId="{B219E2F3-98B3-4B08-87A7-A4764349D436}" destId="{5C4EEF66-9C40-424C-AE4A-CAE2DE946263}" srcOrd="1" destOrd="0" presId="urn:microsoft.com/office/officeart/2005/8/layout/default#1"/>
    <dgm:cxn modelId="{A4E7FC20-9991-4AC6-81D9-0EACF8BD92AB}" type="presParOf" srcId="{B219E2F3-98B3-4B08-87A7-A4764349D436}" destId="{537D4E53-F553-4D59-9D6F-1A10D0AABFF9}" srcOrd="2" destOrd="0" presId="urn:microsoft.com/office/officeart/2005/8/layout/default#1"/>
    <dgm:cxn modelId="{B06E69FD-BC54-4D8D-8534-21A5D57B744D}" type="presParOf" srcId="{B219E2F3-98B3-4B08-87A7-A4764349D436}" destId="{EB679B72-8C09-4CE8-AE30-04078C374FC7}" srcOrd="3" destOrd="0" presId="urn:microsoft.com/office/officeart/2005/8/layout/default#1"/>
    <dgm:cxn modelId="{ED205C69-FCE9-4AF3-BD93-ED85E5038122}" type="presParOf" srcId="{B219E2F3-98B3-4B08-87A7-A4764349D436}" destId="{539219A3-4F3E-483F-8C70-696E7964F9E7}" srcOrd="4" destOrd="0" presId="urn:microsoft.com/office/officeart/2005/8/layout/default#1"/>
    <dgm:cxn modelId="{069763B7-8CEB-463D-8630-DC1DAEFADF74}" type="presParOf" srcId="{B219E2F3-98B3-4B08-87A7-A4764349D436}" destId="{379BA85F-A2AD-4C79-81DF-5B6853CEB0A9}" srcOrd="5" destOrd="0" presId="urn:microsoft.com/office/officeart/2005/8/layout/default#1"/>
    <dgm:cxn modelId="{84A65545-B4D1-4833-9C07-34916A9D627A}" type="presParOf" srcId="{B219E2F3-98B3-4B08-87A7-A4764349D436}" destId="{EC51043F-F540-4413-97FD-031F44577681}" srcOrd="6" destOrd="0" presId="urn:microsoft.com/office/officeart/2005/8/layout/default#1"/>
    <dgm:cxn modelId="{7CEDF8F2-6A00-4357-B429-D2901A65B80A}" type="presParOf" srcId="{B219E2F3-98B3-4B08-87A7-A4764349D436}" destId="{1843A0AE-82D4-4374-B86E-194133901699}" srcOrd="7" destOrd="0" presId="urn:microsoft.com/office/officeart/2005/8/layout/default#1"/>
    <dgm:cxn modelId="{E7528C9B-C6B9-4FB1-A3C1-40FF8C060B6F}" type="presParOf" srcId="{B219E2F3-98B3-4B08-87A7-A4764349D436}" destId="{1D845B23-172B-4DC8-A30C-65084655169C}" srcOrd="8" destOrd="0" presId="urn:microsoft.com/office/officeart/2005/8/layout/default#1"/>
    <dgm:cxn modelId="{77D4FEF3-D77D-411F-A17A-7485C57670D9}" type="presParOf" srcId="{B219E2F3-98B3-4B08-87A7-A4764349D436}" destId="{0842DEFA-F78C-402E-BFE4-C9351B18815E}" srcOrd="9" destOrd="0" presId="urn:microsoft.com/office/officeart/2005/8/layout/default#1"/>
    <dgm:cxn modelId="{C9AD5CFE-2571-4AED-9F3D-7EFD5D20B3D6}" type="presParOf" srcId="{B219E2F3-98B3-4B08-87A7-A4764349D436}" destId="{61148EB7-97EA-4402-8259-E350CDA71B1B}" srcOrd="10" destOrd="0" presId="urn:microsoft.com/office/officeart/2005/8/layout/default#1"/>
    <dgm:cxn modelId="{8F9D4AB0-E1D5-4B27-BC39-B5C8E1936069}" type="presParOf" srcId="{B219E2F3-98B3-4B08-87A7-A4764349D436}" destId="{31B8AA46-282C-4474-BF3D-7657717675EC}" srcOrd="11" destOrd="0" presId="urn:microsoft.com/office/officeart/2005/8/layout/default#1"/>
    <dgm:cxn modelId="{2A964F76-BD37-44E8-B05C-421A1C43B5CB}" type="presParOf" srcId="{B219E2F3-98B3-4B08-87A7-A4764349D436}" destId="{3457A0C1-AEA6-47C1-8E18-2E1963014BE4}" srcOrd="12" destOrd="0" presId="urn:microsoft.com/office/officeart/2005/8/layout/default#1"/>
    <dgm:cxn modelId="{0E2E853C-965C-4A1D-BEBA-695D3ABDA05F}" type="presParOf" srcId="{B219E2F3-98B3-4B08-87A7-A4764349D436}" destId="{5A15C0CF-226D-4043-8EFB-616AB9E3D48D}" srcOrd="13" destOrd="0" presId="urn:microsoft.com/office/officeart/2005/8/layout/default#1"/>
    <dgm:cxn modelId="{2EED0BA2-EDB6-4837-808B-661469D8EC4A}" type="presParOf" srcId="{B219E2F3-98B3-4B08-87A7-A4764349D436}" destId="{0BD90343-555E-4C03-A9D1-F3353122964E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07AECB-8D06-41C9-898E-524EF4F970C1}" type="doc">
      <dgm:prSet loTypeId="urn:microsoft.com/office/officeart/2005/8/layout/hierarchy3" loCatId="list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24078E4-53D3-45AB-92D3-76D5EBBA6F50}">
      <dgm:prSet phldrT="[Текст]" custT="1"/>
      <dgm:spPr/>
      <dgm:t>
        <a:bodyPr/>
        <a:lstStyle/>
        <a:p>
          <a:r>
            <a:rPr lang="ru-RU" sz="2000" dirty="0">
              <a:latin typeface="Constantia" pitchFamily="18" charset="0"/>
            </a:rPr>
            <a:t>Окружающая среда</a:t>
          </a:r>
        </a:p>
      </dgm:t>
    </dgm:pt>
    <dgm:pt modelId="{27D819CB-94C6-443E-BE97-EE424381D9C5}" type="parTrans" cxnId="{0FC65C80-8C98-44FA-958E-4A392D8F9010}">
      <dgm:prSet/>
      <dgm:spPr/>
      <dgm:t>
        <a:bodyPr/>
        <a:lstStyle/>
        <a:p>
          <a:endParaRPr lang="ru-RU"/>
        </a:p>
      </dgm:t>
    </dgm:pt>
    <dgm:pt modelId="{4C296D28-3468-49DB-95E3-2CFAE2957DA0}" type="sibTrans" cxnId="{0FC65C80-8C98-44FA-958E-4A392D8F9010}">
      <dgm:prSet/>
      <dgm:spPr/>
      <dgm:t>
        <a:bodyPr/>
        <a:lstStyle/>
        <a:p>
          <a:endParaRPr lang="ru-RU"/>
        </a:p>
      </dgm:t>
    </dgm:pt>
    <dgm:pt modelId="{87C00145-38C8-447F-9540-357C3630AFE7}">
      <dgm:prSet phldrT="[Текст]" custT="1"/>
      <dgm:spPr/>
      <dgm:t>
        <a:bodyPr/>
        <a:lstStyle/>
        <a:p>
          <a:r>
            <a:rPr lang="ru-RU" sz="2000" dirty="0">
              <a:latin typeface="Constantia" pitchFamily="18" charset="0"/>
            </a:rPr>
            <a:t>Изменение климата, истощение природных ископаемых</a:t>
          </a:r>
        </a:p>
      </dgm:t>
    </dgm:pt>
    <dgm:pt modelId="{F15F9F26-025D-4FD8-9E80-4896E3A69562}" type="parTrans" cxnId="{C2191D72-7C50-4BB3-90EB-256BAB10196C}">
      <dgm:prSet/>
      <dgm:spPr/>
      <dgm:t>
        <a:bodyPr/>
        <a:lstStyle/>
        <a:p>
          <a:endParaRPr lang="ru-RU"/>
        </a:p>
      </dgm:t>
    </dgm:pt>
    <dgm:pt modelId="{611B1B8F-AC9D-4ABD-A555-7E76400072A8}" type="sibTrans" cxnId="{C2191D72-7C50-4BB3-90EB-256BAB10196C}">
      <dgm:prSet/>
      <dgm:spPr/>
      <dgm:t>
        <a:bodyPr/>
        <a:lstStyle/>
        <a:p>
          <a:endParaRPr lang="ru-RU"/>
        </a:p>
      </dgm:t>
    </dgm:pt>
    <dgm:pt modelId="{5803B5DD-21DA-4DB4-8433-B329B24528C7}">
      <dgm:prSet phldrT="[Текст]" custT="1"/>
      <dgm:spPr/>
      <dgm:t>
        <a:bodyPr/>
        <a:lstStyle/>
        <a:p>
          <a:r>
            <a:rPr lang="ru-RU" sz="2000" dirty="0">
              <a:latin typeface="Constantia" pitchFamily="18" charset="0"/>
            </a:rPr>
            <a:t>Экономика</a:t>
          </a:r>
        </a:p>
      </dgm:t>
    </dgm:pt>
    <dgm:pt modelId="{CF6121E8-8258-4F05-8266-10F2DC0F0C1A}" type="parTrans" cxnId="{4083C7FF-394A-4179-B74C-638E309EB4A2}">
      <dgm:prSet/>
      <dgm:spPr/>
      <dgm:t>
        <a:bodyPr/>
        <a:lstStyle/>
        <a:p>
          <a:endParaRPr lang="ru-RU"/>
        </a:p>
      </dgm:t>
    </dgm:pt>
    <dgm:pt modelId="{EBFD44B4-3D1E-41F8-8E87-2DFCDBD91417}" type="sibTrans" cxnId="{4083C7FF-394A-4179-B74C-638E309EB4A2}">
      <dgm:prSet/>
      <dgm:spPr/>
      <dgm:t>
        <a:bodyPr/>
        <a:lstStyle/>
        <a:p>
          <a:endParaRPr lang="ru-RU"/>
        </a:p>
      </dgm:t>
    </dgm:pt>
    <dgm:pt modelId="{84E97D6A-D6C0-49B3-A478-9BBCA04021F9}">
      <dgm:prSet phldrT="[Текст]" custT="1"/>
      <dgm:spPr/>
      <dgm:t>
        <a:bodyPr/>
        <a:lstStyle/>
        <a:p>
          <a:r>
            <a:rPr lang="ru-RU" sz="1800" dirty="0">
              <a:latin typeface="Constantia" pitchFamily="18" charset="0"/>
            </a:rPr>
            <a:t>Финансовая зависимость на всех уровнях: риски экономики, риски по защите персональных данных…</a:t>
          </a:r>
        </a:p>
      </dgm:t>
    </dgm:pt>
    <dgm:pt modelId="{1EE530E6-0F10-4E88-85D3-6C0AEC74B43C}" type="parTrans" cxnId="{2E6B6B9C-91A8-4033-B63A-66A0E3C2720B}">
      <dgm:prSet/>
      <dgm:spPr/>
      <dgm:t>
        <a:bodyPr/>
        <a:lstStyle/>
        <a:p>
          <a:endParaRPr lang="ru-RU"/>
        </a:p>
      </dgm:t>
    </dgm:pt>
    <dgm:pt modelId="{F5CA595C-D3FE-4E55-AE93-6FC4D1E62A6D}" type="sibTrans" cxnId="{2E6B6B9C-91A8-4033-B63A-66A0E3C2720B}">
      <dgm:prSet/>
      <dgm:spPr/>
      <dgm:t>
        <a:bodyPr/>
        <a:lstStyle/>
        <a:p>
          <a:endParaRPr lang="ru-RU"/>
        </a:p>
      </dgm:t>
    </dgm:pt>
    <dgm:pt modelId="{496AD39A-476A-4B66-BA9D-0AF0DD158795}">
      <dgm:prSet custT="1"/>
      <dgm:spPr/>
      <dgm:t>
        <a:bodyPr/>
        <a:lstStyle/>
        <a:p>
          <a:r>
            <a:rPr lang="ru-RU" sz="2000" dirty="0">
              <a:latin typeface="Constantia" pitchFamily="18" charset="0"/>
            </a:rPr>
            <a:t>Социум</a:t>
          </a:r>
        </a:p>
      </dgm:t>
    </dgm:pt>
    <dgm:pt modelId="{7F46F624-7AF5-4252-BB13-26DDA02A1209}" type="parTrans" cxnId="{8BCDECD2-25B9-4963-B9F3-13767BF77100}">
      <dgm:prSet/>
      <dgm:spPr/>
      <dgm:t>
        <a:bodyPr/>
        <a:lstStyle/>
        <a:p>
          <a:endParaRPr lang="ru-RU"/>
        </a:p>
      </dgm:t>
    </dgm:pt>
    <dgm:pt modelId="{2082C00C-AC9A-4728-8FE2-AAD045293349}" type="sibTrans" cxnId="{8BCDECD2-25B9-4963-B9F3-13767BF77100}">
      <dgm:prSet/>
      <dgm:spPr/>
      <dgm:t>
        <a:bodyPr/>
        <a:lstStyle/>
        <a:p>
          <a:endParaRPr lang="ru-RU"/>
        </a:p>
      </dgm:t>
    </dgm:pt>
    <dgm:pt modelId="{07DDBFCE-6A6B-457A-ABFF-70382B5A8585}">
      <dgm:prSet phldrT="[Текст]" custT="1"/>
      <dgm:spPr/>
      <dgm:t>
        <a:bodyPr/>
        <a:lstStyle/>
        <a:p>
          <a:r>
            <a:rPr lang="ru-RU" sz="1800" dirty="0">
              <a:latin typeface="Constantia" pitchFamily="18" charset="0"/>
            </a:rPr>
            <a:t>Инновации в науке и технологии: необходимость  создания  новой социально-экономической модели</a:t>
          </a:r>
        </a:p>
      </dgm:t>
    </dgm:pt>
    <dgm:pt modelId="{CA4FA7D1-5F8C-4647-BAC9-189212B6270C}" type="parTrans" cxnId="{623ACB7D-7EC2-4EBE-B986-F21875BC03B2}">
      <dgm:prSet/>
      <dgm:spPr/>
      <dgm:t>
        <a:bodyPr/>
        <a:lstStyle/>
        <a:p>
          <a:endParaRPr lang="ru-RU"/>
        </a:p>
      </dgm:t>
    </dgm:pt>
    <dgm:pt modelId="{CFFC797F-EA6A-4790-AB64-2BAC5D94EFF7}" type="sibTrans" cxnId="{623ACB7D-7EC2-4EBE-B986-F21875BC03B2}">
      <dgm:prSet/>
      <dgm:spPr/>
      <dgm:t>
        <a:bodyPr/>
        <a:lstStyle/>
        <a:p>
          <a:endParaRPr lang="ru-RU"/>
        </a:p>
      </dgm:t>
    </dgm:pt>
    <dgm:pt modelId="{F904077B-1642-4094-9B59-F72BF04E88AF}">
      <dgm:prSet custT="1"/>
      <dgm:spPr/>
      <dgm:t>
        <a:bodyPr/>
        <a:lstStyle/>
        <a:p>
          <a:r>
            <a:rPr lang="ru-RU" sz="2000" dirty="0">
              <a:latin typeface="Constantia" pitchFamily="18" charset="0"/>
            </a:rPr>
            <a:t>Рост численности населения, миграция, урбанизация.</a:t>
          </a:r>
        </a:p>
        <a:p>
          <a:r>
            <a:rPr lang="ru-RU" sz="2000" dirty="0">
              <a:latin typeface="Constantia" pitchFamily="18" charset="0"/>
            </a:rPr>
            <a:t>Социально-культурное разнообразие</a:t>
          </a:r>
        </a:p>
      </dgm:t>
    </dgm:pt>
    <dgm:pt modelId="{932F947B-49D3-4863-A49C-B0E877A3AACF}" type="parTrans" cxnId="{BD928DF0-4020-498D-8BB5-068BD6018FFF}">
      <dgm:prSet/>
      <dgm:spPr/>
      <dgm:t>
        <a:bodyPr/>
        <a:lstStyle/>
        <a:p>
          <a:endParaRPr lang="ru-RU"/>
        </a:p>
      </dgm:t>
    </dgm:pt>
    <dgm:pt modelId="{AC36A9C3-B816-4E87-B7F2-4A6A77046F50}" type="sibTrans" cxnId="{BD928DF0-4020-498D-8BB5-068BD6018FFF}">
      <dgm:prSet/>
      <dgm:spPr/>
      <dgm:t>
        <a:bodyPr/>
        <a:lstStyle/>
        <a:p>
          <a:endParaRPr lang="ru-RU"/>
        </a:p>
      </dgm:t>
    </dgm:pt>
    <dgm:pt modelId="{4D8BE4CE-1238-44C9-9BE8-B60965E83938}">
      <dgm:prSet custT="1"/>
      <dgm:spPr/>
      <dgm:t>
        <a:bodyPr/>
        <a:lstStyle/>
        <a:p>
          <a:r>
            <a:rPr lang="ru-RU" sz="2000" dirty="0">
              <a:latin typeface="Constantia" pitchFamily="18" charset="0"/>
            </a:rPr>
            <a:t>Неравенство, угроза войны и террористических атак</a:t>
          </a:r>
        </a:p>
      </dgm:t>
    </dgm:pt>
    <dgm:pt modelId="{699A7AA4-8900-40A5-898E-48F85E8B979F}" type="parTrans" cxnId="{8362E491-B24E-4774-8953-06E71266970E}">
      <dgm:prSet/>
      <dgm:spPr/>
      <dgm:t>
        <a:bodyPr/>
        <a:lstStyle/>
        <a:p>
          <a:endParaRPr lang="ru-RU"/>
        </a:p>
      </dgm:t>
    </dgm:pt>
    <dgm:pt modelId="{4C9741BA-60FA-43DA-B59B-45A8EDA7EB6F}" type="sibTrans" cxnId="{8362E491-B24E-4774-8953-06E71266970E}">
      <dgm:prSet/>
      <dgm:spPr/>
      <dgm:t>
        <a:bodyPr/>
        <a:lstStyle/>
        <a:p>
          <a:endParaRPr lang="ru-RU"/>
        </a:p>
      </dgm:t>
    </dgm:pt>
    <dgm:pt modelId="{02D2FF7E-A19C-4F8B-A35E-58B2CF395C98}" type="pres">
      <dgm:prSet presAssocID="{8407AECB-8D06-41C9-898E-524EF4F970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9D56FA-BB00-4BAC-B66B-E311E51EF3A2}" type="pres">
      <dgm:prSet presAssocID="{324078E4-53D3-45AB-92D3-76D5EBBA6F50}" presName="root" presStyleCnt="0"/>
      <dgm:spPr/>
    </dgm:pt>
    <dgm:pt modelId="{CF61B300-96AB-4408-B889-C400D45AFE2E}" type="pres">
      <dgm:prSet presAssocID="{324078E4-53D3-45AB-92D3-76D5EBBA6F50}" presName="rootComposite" presStyleCnt="0"/>
      <dgm:spPr/>
    </dgm:pt>
    <dgm:pt modelId="{22AB6C6B-38BC-4235-BFEE-EAA4BF30DA54}" type="pres">
      <dgm:prSet presAssocID="{324078E4-53D3-45AB-92D3-76D5EBBA6F50}" presName="rootText" presStyleLbl="node1" presStyleIdx="0" presStyleCnt="3"/>
      <dgm:spPr/>
      <dgm:t>
        <a:bodyPr/>
        <a:lstStyle/>
        <a:p>
          <a:endParaRPr lang="ru-RU"/>
        </a:p>
      </dgm:t>
    </dgm:pt>
    <dgm:pt modelId="{A9F49FCC-104C-4FB6-BBD5-1C0208791F10}" type="pres">
      <dgm:prSet presAssocID="{324078E4-53D3-45AB-92D3-76D5EBBA6F50}" presName="rootConnector" presStyleLbl="node1" presStyleIdx="0" presStyleCnt="3"/>
      <dgm:spPr/>
      <dgm:t>
        <a:bodyPr/>
        <a:lstStyle/>
        <a:p>
          <a:endParaRPr lang="ru-RU"/>
        </a:p>
      </dgm:t>
    </dgm:pt>
    <dgm:pt modelId="{3A80FCAF-BAF3-49DF-BBE9-20D2F278D89E}" type="pres">
      <dgm:prSet presAssocID="{324078E4-53D3-45AB-92D3-76D5EBBA6F50}" presName="childShape" presStyleCnt="0"/>
      <dgm:spPr/>
    </dgm:pt>
    <dgm:pt modelId="{96BEDA64-76C0-42F7-A8ED-E2A608DC2082}" type="pres">
      <dgm:prSet presAssocID="{F15F9F26-025D-4FD8-9E80-4896E3A69562}" presName="Name13" presStyleLbl="parChTrans1D2" presStyleIdx="0" presStyleCnt="5"/>
      <dgm:spPr/>
      <dgm:t>
        <a:bodyPr/>
        <a:lstStyle/>
        <a:p>
          <a:endParaRPr lang="ru-RU"/>
        </a:p>
      </dgm:t>
    </dgm:pt>
    <dgm:pt modelId="{05E235C7-84EF-495B-9FBF-A0D98FDE1B42}" type="pres">
      <dgm:prSet presAssocID="{87C00145-38C8-447F-9540-357C3630AFE7}" presName="childText" presStyleLbl="bgAcc1" presStyleIdx="0" presStyleCnt="5" custScaleX="122724" custScaleY="250660" custLinFactNeighborX="5139" custLinFactNeighborY="4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DF91E-2607-41DD-BDAB-AF1FD100A84A}" type="pres">
      <dgm:prSet presAssocID="{5803B5DD-21DA-4DB4-8433-B329B24528C7}" presName="root" presStyleCnt="0"/>
      <dgm:spPr/>
    </dgm:pt>
    <dgm:pt modelId="{CD8BC278-B8BD-4D0D-BA3A-980890D48BFC}" type="pres">
      <dgm:prSet presAssocID="{5803B5DD-21DA-4DB4-8433-B329B24528C7}" presName="rootComposite" presStyleCnt="0"/>
      <dgm:spPr/>
    </dgm:pt>
    <dgm:pt modelId="{4A71442A-74D7-44C6-B3F5-297CFAE70F31}" type="pres">
      <dgm:prSet presAssocID="{5803B5DD-21DA-4DB4-8433-B329B24528C7}" presName="rootText" presStyleLbl="node1" presStyleIdx="1" presStyleCnt="3"/>
      <dgm:spPr/>
      <dgm:t>
        <a:bodyPr/>
        <a:lstStyle/>
        <a:p>
          <a:endParaRPr lang="ru-RU"/>
        </a:p>
      </dgm:t>
    </dgm:pt>
    <dgm:pt modelId="{4C0AE1A4-4C00-4770-B429-0D83ECDBF770}" type="pres">
      <dgm:prSet presAssocID="{5803B5DD-21DA-4DB4-8433-B329B24528C7}" presName="rootConnector" presStyleLbl="node1" presStyleIdx="1" presStyleCnt="3"/>
      <dgm:spPr/>
      <dgm:t>
        <a:bodyPr/>
        <a:lstStyle/>
        <a:p>
          <a:endParaRPr lang="ru-RU"/>
        </a:p>
      </dgm:t>
    </dgm:pt>
    <dgm:pt modelId="{4F133092-1AF5-4BF7-86E7-A1F75211AE65}" type="pres">
      <dgm:prSet presAssocID="{5803B5DD-21DA-4DB4-8433-B329B24528C7}" presName="childShape" presStyleCnt="0"/>
      <dgm:spPr/>
    </dgm:pt>
    <dgm:pt modelId="{570D385F-4607-4BF9-AC99-693D9737DC44}" type="pres">
      <dgm:prSet presAssocID="{CA4FA7D1-5F8C-4647-BAC9-189212B6270C}" presName="Name13" presStyleLbl="parChTrans1D2" presStyleIdx="1" presStyleCnt="5"/>
      <dgm:spPr/>
      <dgm:t>
        <a:bodyPr/>
        <a:lstStyle/>
        <a:p>
          <a:endParaRPr lang="ru-RU"/>
        </a:p>
      </dgm:t>
    </dgm:pt>
    <dgm:pt modelId="{674BAC00-0136-4FD1-9A9B-D097488DE202}" type="pres">
      <dgm:prSet presAssocID="{07DDBFCE-6A6B-457A-ABFF-70382B5A8585}" presName="childText" presStyleLbl="bgAcc1" presStyleIdx="1" presStyleCnt="5" custScaleX="148012" custScaleY="207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DA8E6-9A0E-43A7-8128-3DA3B159C0E7}" type="pres">
      <dgm:prSet presAssocID="{1EE530E6-0F10-4E88-85D3-6C0AEC74B43C}" presName="Name13" presStyleLbl="parChTrans1D2" presStyleIdx="2" presStyleCnt="5"/>
      <dgm:spPr/>
      <dgm:t>
        <a:bodyPr/>
        <a:lstStyle/>
        <a:p>
          <a:endParaRPr lang="ru-RU"/>
        </a:p>
      </dgm:t>
    </dgm:pt>
    <dgm:pt modelId="{B4A68C85-0BDB-422A-AC68-FC2E13A55638}" type="pres">
      <dgm:prSet presAssocID="{84E97D6A-D6C0-49B3-A478-9BBCA04021F9}" presName="childText" presStyleLbl="bgAcc1" presStyleIdx="2" presStyleCnt="5" custScaleX="138222" custScaleY="231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E5E07-6690-414F-98E5-1C8485B81B9B}" type="pres">
      <dgm:prSet presAssocID="{496AD39A-476A-4B66-BA9D-0AF0DD158795}" presName="root" presStyleCnt="0"/>
      <dgm:spPr/>
    </dgm:pt>
    <dgm:pt modelId="{6A04EE49-923F-4E51-A942-3224D31385D8}" type="pres">
      <dgm:prSet presAssocID="{496AD39A-476A-4B66-BA9D-0AF0DD158795}" presName="rootComposite" presStyleCnt="0"/>
      <dgm:spPr/>
    </dgm:pt>
    <dgm:pt modelId="{57E5DC64-4D24-431A-99D2-F5A14BD106C6}" type="pres">
      <dgm:prSet presAssocID="{496AD39A-476A-4B66-BA9D-0AF0DD158795}" presName="rootText" presStyleLbl="node1" presStyleIdx="2" presStyleCnt="3"/>
      <dgm:spPr/>
      <dgm:t>
        <a:bodyPr/>
        <a:lstStyle/>
        <a:p>
          <a:endParaRPr lang="ru-RU"/>
        </a:p>
      </dgm:t>
    </dgm:pt>
    <dgm:pt modelId="{407ABF59-29D9-4EF2-AF35-2F2A49066D43}" type="pres">
      <dgm:prSet presAssocID="{496AD39A-476A-4B66-BA9D-0AF0DD158795}" presName="rootConnector" presStyleLbl="node1" presStyleIdx="2" presStyleCnt="3"/>
      <dgm:spPr/>
      <dgm:t>
        <a:bodyPr/>
        <a:lstStyle/>
        <a:p>
          <a:endParaRPr lang="ru-RU"/>
        </a:p>
      </dgm:t>
    </dgm:pt>
    <dgm:pt modelId="{10F5DE8C-47B9-4C4C-8EC7-3345A3ECC73B}" type="pres">
      <dgm:prSet presAssocID="{496AD39A-476A-4B66-BA9D-0AF0DD158795}" presName="childShape" presStyleCnt="0"/>
      <dgm:spPr/>
    </dgm:pt>
    <dgm:pt modelId="{31B9255F-F8EA-4271-ACBE-C5BDDFD80152}" type="pres">
      <dgm:prSet presAssocID="{932F947B-49D3-4863-A49C-B0E877A3AACF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88A0518-4B55-4485-AD3E-48ABE61BFDDF}" type="pres">
      <dgm:prSet presAssocID="{F904077B-1642-4094-9B59-F72BF04E88AF}" presName="childText" presStyleLbl="bgAcc1" presStyleIdx="3" presStyleCnt="5" custScaleX="138976" custScaleY="24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983D9-83FC-407B-8C6E-69EF28E7B875}" type="pres">
      <dgm:prSet presAssocID="{699A7AA4-8900-40A5-898E-48F85E8B979F}" presName="Name13" presStyleLbl="parChTrans1D2" presStyleIdx="4" presStyleCnt="5"/>
      <dgm:spPr/>
      <dgm:t>
        <a:bodyPr/>
        <a:lstStyle/>
        <a:p>
          <a:endParaRPr lang="ru-RU"/>
        </a:p>
      </dgm:t>
    </dgm:pt>
    <dgm:pt modelId="{32F58D7F-1690-4613-AB90-2FFFCCB76539}" type="pres">
      <dgm:prSet presAssocID="{4D8BE4CE-1238-44C9-9BE8-B60965E83938}" presName="childText" presStyleLbl="bgAcc1" presStyleIdx="4" presStyleCnt="5" custScaleX="147073" custScaleY="177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A75C8-CC2D-4B01-A93E-2F6B4C498B7A}" type="presOf" srcId="{5803B5DD-21DA-4DB4-8433-B329B24528C7}" destId="{4C0AE1A4-4C00-4770-B429-0D83ECDBF770}" srcOrd="1" destOrd="0" presId="urn:microsoft.com/office/officeart/2005/8/layout/hierarchy3"/>
    <dgm:cxn modelId="{33D50DB4-8406-4DDE-BDBA-339880EB2619}" type="presOf" srcId="{CA4FA7D1-5F8C-4647-BAC9-189212B6270C}" destId="{570D385F-4607-4BF9-AC99-693D9737DC44}" srcOrd="0" destOrd="0" presId="urn:microsoft.com/office/officeart/2005/8/layout/hierarchy3"/>
    <dgm:cxn modelId="{379AEE6B-2B62-43E5-A1E9-1379B24EBB42}" type="presOf" srcId="{324078E4-53D3-45AB-92D3-76D5EBBA6F50}" destId="{22AB6C6B-38BC-4235-BFEE-EAA4BF30DA54}" srcOrd="0" destOrd="0" presId="urn:microsoft.com/office/officeart/2005/8/layout/hierarchy3"/>
    <dgm:cxn modelId="{2E6B6B9C-91A8-4033-B63A-66A0E3C2720B}" srcId="{5803B5DD-21DA-4DB4-8433-B329B24528C7}" destId="{84E97D6A-D6C0-49B3-A478-9BBCA04021F9}" srcOrd="1" destOrd="0" parTransId="{1EE530E6-0F10-4E88-85D3-6C0AEC74B43C}" sibTransId="{F5CA595C-D3FE-4E55-AE93-6FC4D1E62A6D}"/>
    <dgm:cxn modelId="{8BCDECD2-25B9-4963-B9F3-13767BF77100}" srcId="{8407AECB-8D06-41C9-898E-524EF4F970C1}" destId="{496AD39A-476A-4B66-BA9D-0AF0DD158795}" srcOrd="2" destOrd="0" parTransId="{7F46F624-7AF5-4252-BB13-26DDA02A1209}" sibTransId="{2082C00C-AC9A-4728-8FE2-AAD045293349}"/>
    <dgm:cxn modelId="{0FC65C80-8C98-44FA-958E-4A392D8F9010}" srcId="{8407AECB-8D06-41C9-898E-524EF4F970C1}" destId="{324078E4-53D3-45AB-92D3-76D5EBBA6F50}" srcOrd="0" destOrd="0" parTransId="{27D819CB-94C6-443E-BE97-EE424381D9C5}" sibTransId="{4C296D28-3468-49DB-95E3-2CFAE2957DA0}"/>
    <dgm:cxn modelId="{623ACB7D-7EC2-4EBE-B986-F21875BC03B2}" srcId="{5803B5DD-21DA-4DB4-8433-B329B24528C7}" destId="{07DDBFCE-6A6B-457A-ABFF-70382B5A8585}" srcOrd="0" destOrd="0" parTransId="{CA4FA7D1-5F8C-4647-BAC9-189212B6270C}" sibTransId="{CFFC797F-EA6A-4790-AB64-2BAC5D94EFF7}"/>
    <dgm:cxn modelId="{8F9A54D8-3185-49C7-8F08-5A9520C9DFA8}" type="presOf" srcId="{F15F9F26-025D-4FD8-9E80-4896E3A69562}" destId="{96BEDA64-76C0-42F7-A8ED-E2A608DC2082}" srcOrd="0" destOrd="0" presId="urn:microsoft.com/office/officeart/2005/8/layout/hierarchy3"/>
    <dgm:cxn modelId="{1BB9A902-75BB-41E7-9900-CE81DFD6688F}" type="presOf" srcId="{324078E4-53D3-45AB-92D3-76D5EBBA6F50}" destId="{A9F49FCC-104C-4FB6-BBD5-1C0208791F10}" srcOrd="1" destOrd="0" presId="urn:microsoft.com/office/officeart/2005/8/layout/hierarchy3"/>
    <dgm:cxn modelId="{7D51D7FA-EA67-41D8-BA08-310C809556F5}" type="presOf" srcId="{84E97D6A-D6C0-49B3-A478-9BBCA04021F9}" destId="{B4A68C85-0BDB-422A-AC68-FC2E13A55638}" srcOrd="0" destOrd="0" presId="urn:microsoft.com/office/officeart/2005/8/layout/hierarchy3"/>
    <dgm:cxn modelId="{7B20BCB7-881A-495A-B730-009E2F966B17}" type="presOf" srcId="{932F947B-49D3-4863-A49C-B0E877A3AACF}" destId="{31B9255F-F8EA-4271-ACBE-C5BDDFD80152}" srcOrd="0" destOrd="0" presId="urn:microsoft.com/office/officeart/2005/8/layout/hierarchy3"/>
    <dgm:cxn modelId="{8362E491-B24E-4774-8953-06E71266970E}" srcId="{496AD39A-476A-4B66-BA9D-0AF0DD158795}" destId="{4D8BE4CE-1238-44C9-9BE8-B60965E83938}" srcOrd="1" destOrd="0" parTransId="{699A7AA4-8900-40A5-898E-48F85E8B979F}" sibTransId="{4C9741BA-60FA-43DA-B59B-45A8EDA7EB6F}"/>
    <dgm:cxn modelId="{CCA3FA1A-A985-4C6D-ACC9-B3E4BE7ADF81}" type="presOf" srcId="{4D8BE4CE-1238-44C9-9BE8-B60965E83938}" destId="{32F58D7F-1690-4613-AB90-2FFFCCB76539}" srcOrd="0" destOrd="0" presId="urn:microsoft.com/office/officeart/2005/8/layout/hierarchy3"/>
    <dgm:cxn modelId="{BD928DF0-4020-498D-8BB5-068BD6018FFF}" srcId="{496AD39A-476A-4B66-BA9D-0AF0DD158795}" destId="{F904077B-1642-4094-9B59-F72BF04E88AF}" srcOrd="0" destOrd="0" parTransId="{932F947B-49D3-4863-A49C-B0E877A3AACF}" sibTransId="{AC36A9C3-B816-4E87-B7F2-4A6A77046F50}"/>
    <dgm:cxn modelId="{118D6797-668D-4A56-829E-EEEA38927F1C}" type="presOf" srcId="{8407AECB-8D06-41C9-898E-524EF4F970C1}" destId="{02D2FF7E-A19C-4F8B-A35E-58B2CF395C98}" srcOrd="0" destOrd="0" presId="urn:microsoft.com/office/officeart/2005/8/layout/hierarchy3"/>
    <dgm:cxn modelId="{6F219A4F-CC46-4D85-8B9B-3C6A336B8F63}" type="presOf" srcId="{F904077B-1642-4094-9B59-F72BF04E88AF}" destId="{488A0518-4B55-4485-AD3E-48ABE61BFDDF}" srcOrd="0" destOrd="0" presId="urn:microsoft.com/office/officeart/2005/8/layout/hierarchy3"/>
    <dgm:cxn modelId="{1DFBA13A-6527-4230-84EE-AEDBDDF941D0}" type="presOf" srcId="{496AD39A-476A-4B66-BA9D-0AF0DD158795}" destId="{407ABF59-29D9-4EF2-AF35-2F2A49066D43}" srcOrd="1" destOrd="0" presId="urn:microsoft.com/office/officeart/2005/8/layout/hierarchy3"/>
    <dgm:cxn modelId="{70AB65C6-D85B-4D59-94AE-5C0C02FA7539}" type="presOf" srcId="{5803B5DD-21DA-4DB4-8433-B329B24528C7}" destId="{4A71442A-74D7-44C6-B3F5-297CFAE70F31}" srcOrd="0" destOrd="0" presId="urn:microsoft.com/office/officeart/2005/8/layout/hierarchy3"/>
    <dgm:cxn modelId="{C2191D72-7C50-4BB3-90EB-256BAB10196C}" srcId="{324078E4-53D3-45AB-92D3-76D5EBBA6F50}" destId="{87C00145-38C8-447F-9540-357C3630AFE7}" srcOrd="0" destOrd="0" parTransId="{F15F9F26-025D-4FD8-9E80-4896E3A69562}" sibTransId="{611B1B8F-AC9D-4ABD-A555-7E76400072A8}"/>
    <dgm:cxn modelId="{25A3EA44-0B31-4B48-AE3C-BF609F742DC7}" type="presOf" srcId="{699A7AA4-8900-40A5-898E-48F85E8B979F}" destId="{A68983D9-83FC-407B-8C6E-69EF28E7B875}" srcOrd="0" destOrd="0" presId="urn:microsoft.com/office/officeart/2005/8/layout/hierarchy3"/>
    <dgm:cxn modelId="{DCFDB53A-7F3A-47E7-BF27-F97429F50DAA}" type="presOf" srcId="{496AD39A-476A-4B66-BA9D-0AF0DD158795}" destId="{57E5DC64-4D24-431A-99D2-F5A14BD106C6}" srcOrd="0" destOrd="0" presId="urn:microsoft.com/office/officeart/2005/8/layout/hierarchy3"/>
    <dgm:cxn modelId="{AE5D9F23-6D62-4128-B54E-FE91B0DCAA42}" type="presOf" srcId="{07DDBFCE-6A6B-457A-ABFF-70382B5A8585}" destId="{674BAC00-0136-4FD1-9A9B-D097488DE202}" srcOrd="0" destOrd="0" presId="urn:microsoft.com/office/officeart/2005/8/layout/hierarchy3"/>
    <dgm:cxn modelId="{2E3831E8-20DD-4F94-82DB-0CB2C5E4BD09}" type="presOf" srcId="{87C00145-38C8-447F-9540-357C3630AFE7}" destId="{05E235C7-84EF-495B-9FBF-A0D98FDE1B42}" srcOrd="0" destOrd="0" presId="urn:microsoft.com/office/officeart/2005/8/layout/hierarchy3"/>
    <dgm:cxn modelId="{9CEE6FE3-28AB-4A82-857E-1694EC13D148}" type="presOf" srcId="{1EE530E6-0F10-4E88-85D3-6C0AEC74B43C}" destId="{BFEDA8E6-9A0E-43A7-8128-3DA3B159C0E7}" srcOrd="0" destOrd="0" presId="urn:microsoft.com/office/officeart/2005/8/layout/hierarchy3"/>
    <dgm:cxn modelId="{4083C7FF-394A-4179-B74C-638E309EB4A2}" srcId="{8407AECB-8D06-41C9-898E-524EF4F970C1}" destId="{5803B5DD-21DA-4DB4-8433-B329B24528C7}" srcOrd="1" destOrd="0" parTransId="{CF6121E8-8258-4F05-8266-10F2DC0F0C1A}" sibTransId="{EBFD44B4-3D1E-41F8-8E87-2DFCDBD91417}"/>
    <dgm:cxn modelId="{AA70C023-F8BD-4E90-B5F5-514820810861}" type="presParOf" srcId="{02D2FF7E-A19C-4F8B-A35E-58B2CF395C98}" destId="{1A9D56FA-BB00-4BAC-B66B-E311E51EF3A2}" srcOrd="0" destOrd="0" presId="urn:microsoft.com/office/officeart/2005/8/layout/hierarchy3"/>
    <dgm:cxn modelId="{0CD186FB-B629-4B59-A402-A8A8213907ED}" type="presParOf" srcId="{1A9D56FA-BB00-4BAC-B66B-E311E51EF3A2}" destId="{CF61B300-96AB-4408-B889-C400D45AFE2E}" srcOrd="0" destOrd="0" presId="urn:microsoft.com/office/officeart/2005/8/layout/hierarchy3"/>
    <dgm:cxn modelId="{59600CCA-180F-404D-BE09-30D4BA9B2D63}" type="presParOf" srcId="{CF61B300-96AB-4408-B889-C400D45AFE2E}" destId="{22AB6C6B-38BC-4235-BFEE-EAA4BF30DA54}" srcOrd="0" destOrd="0" presId="urn:microsoft.com/office/officeart/2005/8/layout/hierarchy3"/>
    <dgm:cxn modelId="{22425122-6662-4896-982D-A5454B5C8E68}" type="presParOf" srcId="{CF61B300-96AB-4408-B889-C400D45AFE2E}" destId="{A9F49FCC-104C-4FB6-BBD5-1C0208791F10}" srcOrd="1" destOrd="0" presId="urn:microsoft.com/office/officeart/2005/8/layout/hierarchy3"/>
    <dgm:cxn modelId="{9FF5898D-975C-40E3-AC69-A79F54158FB3}" type="presParOf" srcId="{1A9D56FA-BB00-4BAC-B66B-E311E51EF3A2}" destId="{3A80FCAF-BAF3-49DF-BBE9-20D2F278D89E}" srcOrd="1" destOrd="0" presId="urn:microsoft.com/office/officeart/2005/8/layout/hierarchy3"/>
    <dgm:cxn modelId="{B5B80EE8-F7D4-4028-84EF-FC9CFD414D58}" type="presParOf" srcId="{3A80FCAF-BAF3-49DF-BBE9-20D2F278D89E}" destId="{96BEDA64-76C0-42F7-A8ED-E2A608DC2082}" srcOrd="0" destOrd="0" presId="urn:microsoft.com/office/officeart/2005/8/layout/hierarchy3"/>
    <dgm:cxn modelId="{B97883D5-D83C-4FB1-83D5-44EE8F5842A7}" type="presParOf" srcId="{3A80FCAF-BAF3-49DF-BBE9-20D2F278D89E}" destId="{05E235C7-84EF-495B-9FBF-A0D98FDE1B42}" srcOrd="1" destOrd="0" presId="urn:microsoft.com/office/officeart/2005/8/layout/hierarchy3"/>
    <dgm:cxn modelId="{A546AE9B-342F-4C4C-ABAD-46B17A80146C}" type="presParOf" srcId="{02D2FF7E-A19C-4F8B-A35E-58B2CF395C98}" destId="{D0ADF91E-2607-41DD-BDAB-AF1FD100A84A}" srcOrd="1" destOrd="0" presId="urn:microsoft.com/office/officeart/2005/8/layout/hierarchy3"/>
    <dgm:cxn modelId="{C859EB0A-B5E1-4DFB-83BF-313857F08486}" type="presParOf" srcId="{D0ADF91E-2607-41DD-BDAB-AF1FD100A84A}" destId="{CD8BC278-B8BD-4D0D-BA3A-980890D48BFC}" srcOrd="0" destOrd="0" presId="urn:microsoft.com/office/officeart/2005/8/layout/hierarchy3"/>
    <dgm:cxn modelId="{BC27EA64-6133-4DD5-AAE7-189EB150A98B}" type="presParOf" srcId="{CD8BC278-B8BD-4D0D-BA3A-980890D48BFC}" destId="{4A71442A-74D7-44C6-B3F5-297CFAE70F31}" srcOrd="0" destOrd="0" presId="urn:microsoft.com/office/officeart/2005/8/layout/hierarchy3"/>
    <dgm:cxn modelId="{440B23A2-0343-456B-BD99-CF4369304D4D}" type="presParOf" srcId="{CD8BC278-B8BD-4D0D-BA3A-980890D48BFC}" destId="{4C0AE1A4-4C00-4770-B429-0D83ECDBF770}" srcOrd="1" destOrd="0" presId="urn:microsoft.com/office/officeart/2005/8/layout/hierarchy3"/>
    <dgm:cxn modelId="{F530DC9F-9460-479D-894F-56370045515A}" type="presParOf" srcId="{D0ADF91E-2607-41DD-BDAB-AF1FD100A84A}" destId="{4F133092-1AF5-4BF7-86E7-A1F75211AE65}" srcOrd="1" destOrd="0" presId="urn:microsoft.com/office/officeart/2005/8/layout/hierarchy3"/>
    <dgm:cxn modelId="{C43EF75D-7BBB-409F-8076-4CA2D00397AF}" type="presParOf" srcId="{4F133092-1AF5-4BF7-86E7-A1F75211AE65}" destId="{570D385F-4607-4BF9-AC99-693D9737DC44}" srcOrd="0" destOrd="0" presId="urn:microsoft.com/office/officeart/2005/8/layout/hierarchy3"/>
    <dgm:cxn modelId="{7901F9B6-DE03-4D56-8AB7-6B013C64AE44}" type="presParOf" srcId="{4F133092-1AF5-4BF7-86E7-A1F75211AE65}" destId="{674BAC00-0136-4FD1-9A9B-D097488DE202}" srcOrd="1" destOrd="0" presId="urn:microsoft.com/office/officeart/2005/8/layout/hierarchy3"/>
    <dgm:cxn modelId="{B510B877-66DC-497E-B75E-DEB3FD114F4C}" type="presParOf" srcId="{4F133092-1AF5-4BF7-86E7-A1F75211AE65}" destId="{BFEDA8E6-9A0E-43A7-8128-3DA3B159C0E7}" srcOrd="2" destOrd="0" presId="urn:microsoft.com/office/officeart/2005/8/layout/hierarchy3"/>
    <dgm:cxn modelId="{1C7C8297-2A41-40E9-AA9F-C4FAED0C5DB0}" type="presParOf" srcId="{4F133092-1AF5-4BF7-86E7-A1F75211AE65}" destId="{B4A68C85-0BDB-422A-AC68-FC2E13A55638}" srcOrd="3" destOrd="0" presId="urn:microsoft.com/office/officeart/2005/8/layout/hierarchy3"/>
    <dgm:cxn modelId="{9CE86A88-4B03-4B1E-8A3F-451DCA4D2500}" type="presParOf" srcId="{02D2FF7E-A19C-4F8B-A35E-58B2CF395C98}" destId="{04AE5E07-6690-414F-98E5-1C8485B81B9B}" srcOrd="2" destOrd="0" presId="urn:microsoft.com/office/officeart/2005/8/layout/hierarchy3"/>
    <dgm:cxn modelId="{F3F06DAA-F049-44E8-A996-F7CA6CF6610F}" type="presParOf" srcId="{04AE5E07-6690-414F-98E5-1C8485B81B9B}" destId="{6A04EE49-923F-4E51-A942-3224D31385D8}" srcOrd="0" destOrd="0" presId="urn:microsoft.com/office/officeart/2005/8/layout/hierarchy3"/>
    <dgm:cxn modelId="{01A39D35-32AB-4705-879A-479C5EA54426}" type="presParOf" srcId="{6A04EE49-923F-4E51-A942-3224D31385D8}" destId="{57E5DC64-4D24-431A-99D2-F5A14BD106C6}" srcOrd="0" destOrd="0" presId="urn:microsoft.com/office/officeart/2005/8/layout/hierarchy3"/>
    <dgm:cxn modelId="{A2C4FFB9-8950-4B6B-AA64-88297E7125A9}" type="presParOf" srcId="{6A04EE49-923F-4E51-A942-3224D31385D8}" destId="{407ABF59-29D9-4EF2-AF35-2F2A49066D43}" srcOrd="1" destOrd="0" presId="urn:microsoft.com/office/officeart/2005/8/layout/hierarchy3"/>
    <dgm:cxn modelId="{C692B1A3-21CB-406A-9AA7-8A900E4C396C}" type="presParOf" srcId="{04AE5E07-6690-414F-98E5-1C8485B81B9B}" destId="{10F5DE8C-47B9-4C4C-8EC7-3345A3ECC73B}" srcOrd="1" destOrd="0" presId="urn:microsoft.com/office/officeart/2005/8/layout/hierarchy3"/>
    <dgm:cxn modelId="{FB67D852-7365-4257-8AA7-7CC2A7F432C8}" type="presParOf" srcId="{10F5DE8C-47B9-4C4C-8EC7-3345A3ECC73B}" destId="{31B9255F-F8EA-4271-ACBE-C5BDDFD80152}" srcOrd="0" destOrd="0" presId="urn:microsoft.com/office/officeart/2005/8/layout/hierarchy3"/>
    <dgm:cxn modelId="{64DFF58A-3DAA-4E1D-86F3-90E796E48A3B}" type="presParOf" srcId="{10F5DE8C-47B9-4C4C-8EC7-3345A3ECC73B}" destId="{488A0518-4B55-4485-AD3E-48ABE61BFDDF}" srcOrd="1" destOrd="0" presId="urn:microsoft.com/office/officeart/2005/8/layout/hierarchy3"/>
    <dgm:cxn modelId="{96788F01-093D-4F58-83D4-446E59397CCB}" type="presParOf" srcId="{10F5DE8C-47B9-4C4C-8EC7-3345A3ECC73B}" destId="{A68983D9-83FC-407B-8C6E-69EF28E7B875}" srcOrd="2" destOrd="0" presId="urn:microsoft.com/office/officeart/2005/8/layout/hierarchy3"/>
    <dgm:cxn modelId="{3BE932E0-3361-4EC8-BC78-BE0996AD83BD}" type="presParOf" srcId="{10F5DE8C-47B9-4C4C-8EC7-3345A3ECC73B}" destId="{32F58D7F-1690-4613-AB90-2FFFCCB7653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202FA-1810-4D8C-893B-52D24E141125}" type="doc">
      <dgm:prSet loTypeId="urn:microsoft.com/office/officeart/2005/8/layout/default#2" loCatId="list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3E83A6FB-2B7D-4329-8947-96FB6E0DF208}">
      <dgm:prSet phldrT="[Текст]" custT="1"/>
      <dgm:spPr/>
      <dgm:t>
        <a:bodyPr/>
        <a:lstStyle/>
        <a:p>
          <a:r>
            <a:rPr lang="ru-RU" sz="2400" dirty="0">
              <a:latin typeface="Constantia" pitchFamily="18" charset="0"/>
            </a:rPr>
            <a:t>ставить чёткие цели</a:t>
          </a:r>
        </a:p>
      </dgm:t>
    </dgm:pt>
    <dgm:pt modelId="{75C9220B-4C8E-45AD-AD4D-78875ECAA0A2}" type="parTrans" cxnId="{6F834E73-4826-4A8A-A239-7A38C07461CC}">
      <dgm:prSet/>
      <dgm:spPr/>
      <dgm:t>
        <a:bodyPr/>
        <a:lstStyle/>
        <a:p>
          <a:endParaRPr lang="ru-RU"/>
        </a:p>
      </dgm:t>
    </dgm:pt>
    <dgm:pt modelId="{76AB7898-86E2-4D47-8032-4A9487D68E8E}" type="sibTrans" cxnId="{6F834E73-4826-4A8A-A239-7A38C07461CC}">
      <dgm:prSet/>
      <dgm:spPr/>
      <dgm:t>
        <a:bodyPr/>
        <a:lstStyle/>
        <a:p>
          <a:endParaRPr lang="ru-RU"/>
        </a:p>
      </dgm:t>
    </dgm:pt>
    <dgm:pt modelId="{F37879F1-E490-4721-9C77-0796120EBE2F}">
      <dgm:prSet phldrT="[Текст]" custT="1"/>
      <dgm:spPr/>
      <dgm:t>
        <a:bodyPr/>
        <a:lstStyle/>
        <a:p>
          <a:r>
            <a:rPr lang="ru-RU" sz="2400" dirty="0">
              <a:latin typeface="Constantia" pitchFamily="18" charset="0"/>
            </a:rPr>
            <a:t>находить новые возможности</a:t>
          </a:r>
        </a:p>
      </dgm:t>
    </dgm:pt>
    <dgm:pt modelId="{B3716B8A-C2C6-4E76-868B-334B9D73FB52}" type="parTrans" cxnId="{32757E49-1342-4F05-BA25-8C822759E3CF}">
      <dgm:prSet/>
      <dgm:spPr/>
      <dgm:t>
        <a:bodyPr/>
        <a:lstStyle/>
        <a:p>
          <a:endParaRPr lang="ru-RU"/>
        </a:p>
      </dgm:t>
    </dgm:pt>
    <dgm:pt modelId="{8A906FE4-BF96-4C91-A225-1AC1F411B17F}" type="sibTrans" cxnId="{32757E49-1342-4F05-BA25-8C822759E3CF}">
      <dgm:prSet/>
      <dgm:spPr/>
      <dgm:t>
        <a:bodyPr/>
        <a:lstStyle/>
        <a:p>
          <a:endParaRPr lang="ru-RU"/>
        </a:p>
      </dgm:t>
    </dgm:pt>
    <dgm:pt modelId="{37DA54D3-C2E0-4C4E-BF0A-E70899E3A671}">
      <dgm:prSet phldrT="[Текст]" custT="1"/>
      <dgm:spPr/>
      <dgm:t>
        <a:bodyPr/>
        <a:lstStyle/>
        <a:p>
          <a:r>
            <a:rPr lang="ru-RU" sz="2400" dirty="0">
              <a:latin typeface="Constantia" pitchFamily="18" charset="0"/>
            </a:rPr>
            <a:t>предлагать разные решения проблем</a:t>
          </a:r>
          <a:endParaRPr lang="ru-RU" sz="2400" dirty="0"/>
        </a:p>
      </dgm:t>
    </dgm:pt>
    <dgm:pt modelId="{A1ED0862-22C5-423A-8F37-0CF1416D37CA}" type="parTrans" cxnId="{85A05E25-6041-44D1-B6B3-4C1AC53FA432}">
      <dgm:prSet/>
      <dgm:spPr/>
      <dgm:t>
        <a:bodyPr/>
        <a:lstStyle/>
        <a:p>
          <a:endParaRPr lang="ru-RU"/>
        </a:p>
      </dgm:t>
    </dgm:pt>
    <dgm:pt modelId="{FB369B52-4F51-465D-9187-690074AE379D}" type="sibTrans" cxnId="{85A05E25-6041-44D1-B6B3-4C1AC53FA432}">
      <dgm:prSet/>
      <dgm:spPr/>
      <dgm:t>
        <a:bodyPr/>
        <a:lstStyle/>
        <a:p>
          <a:endParaRPr lang="ru-RU"/>
        </a:p>
      </dgm:t>
    </dgm:pt>
    <dgm:pt modelId="{9C4077A4-C303-4C45-A5C8-95828F88D350}" type="pres">
      <dgm:prSet presAssocID="{79A202FA-1810-4D8C-893B-52D24E1411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70DFB7-5D18-41CB-A13A-2C913EE2A66D}" type="pres">
      <dgm:prSet presAssocID="{3E83A6FB-2B7D-4329-8947-96FB6E0DF20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43BE7-3A93-44B3-8A22-A9649093F148}" type="pres">
      <dgm:prSet presAssocID="{76AB7898-86E2-4D47-8032-4A9487D68E8E}" presName="sibTrans" presStyleCnt="0"/>
      <dgm:spPr/>
    </dgm:pt>
    <dgm:pt modelId="{A9D8AD61-1B4B-4A64-9472-073C58A9FCC2}" type="pres">
      <dgm:prSet presAssocID="{F37879F1-E490-4721-9C77-0796120EBE2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EBE86-37F4-4855-9331-396E180A7624}" type="pres">
      <dgm:prSet presAssocID="{8A906FE4-BF96-4C91-A225-1AC1F411B17F}" presName="sibTrans" presStyleCnt="0"/>
      <dgm:spPr/>
    </dgm:pt>
    <dgm:pt modelId="{976168F9-CBC6-44C1-806A-2D95318BCBE8}" type="pres">
      <dgm:prSet presAssocID="{37DA54D3-C2E0-4C4E-BF0A-E70899E3A6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34E73-4826-4A8A-A239-7A38C07461CC}" srcId="{79A202FA-1810-4D8C-893B-52D24E141125}" destId="{3E83A6FB-2B7D-4329-8947-96FB6E0DF208}" srcOrd="0" destOrd="0" parTransId="{75C9220B-4C8E-45AD-AD4D-78875ECAA0A2}" sibTransId="{76AB7898-86E2-4D47-8032-4A9487D68E8E}"/>
    <dgm:cxn modelId="{32757E49-1342-4F05-BA25-8C822759E3CF}" srcId="{79A202FA-1810-4D8C-893B-52D24E141125}" destId="{F37879F1-E490-4721-9C77-0796120EBE2F}" srcOrd="1" destOrd="0" parTransId="{B3716B8A-C2C6-4E76-868B-334B9D73FB52}" sibTransId="{8A906FE4-BF96-4C91-A225-1AC1F411B17F}"/>
    <dgm:cxn modelId="{DB470E64-69C2-482F-8B0D-94F76C0162B3}" type="presOf" srcId="{79A202FA-1810-4D8C-893B-52D24E141125}" destId="{9C4077A4-C303-4C45-A5C8-95828F88D350}" srcOrd="0" destOrd="0" presId="urn:microsoft.com/office/officeart/2005/8/layout/default#2"/>
    <dgm:cxn modelId="{CA0B3FBA-C6C6-4C0D-A20D-172BC0E8F811}" type="presOf" srcId="{3E83A6FB-2B7D-4329-8947-96FB6E0DF208}" destId="{8270DFB7-5D18-41CB-A13A-2C913EE2A66D}" srcOrd="0" destOrd="0" presId="urn:microsoft.com/office/officeart/2005/8/layout/default#2"/>
    <dgm:cxn modelId="{FCD5FF38-8838-462B-B1E3-667D36510A0A}" type="presOf" srcId="{37DA54D3-C2E0-4C4E-BF0A-E70899E3A671}" destId="{976168F9-CBC6-44C1-806A-2D95318BCBE8}" srcOrd="0" destOrd="0" presId="urn:microsoft.com/office/officeart/2005/8/layout/default#2"/>
    <dgm:cxn modelId="{85A05E25-6041-44D1-B6B3-4C1AC53FA432}" srcId="{79A202FA-1810-4D8C-893B-52D24E141125}" destId="{37DA54D3-C2E0-4C4E-BF0A-E70899E3A671}" srcOrd="2" destOrd="0" parTransId="{A1ED0862-22C5-423A-8F37-0CF1416D37CA}" sibTransId="{FB369B52-4F51-465D-9187-690074AE379D}"/>
    <dgm:cxn modelId="{6CEB4D75-BFCC-474C-B4DB-ED58B24AC826}" type="presOf" srcId="{F37879F1-E490-4721-9C77-0796120EBE2F}" destId="{A9D8AD61-1B4B-4A64-9472-073C58A9FCC2}" srcOrd="0" destOrd="0" presId="urn:microsoft.com/office/officeart/2005/8/layout/default#2"/>
    <dgm:cxn modelId="{BB2483C4-FB87-4AB9-82D3-E2B3C0F5AD7B}" type="presParOf" srcId="{9C4077A4-C303-4C45-A5C8-95828F88D350}" destId="{8270DFB7-5D18-41CB-A13A-2C913EE2A66D}" srcOrd="0" destOrd="0" presId="urn:microsoft.com/office/officeart/2005/8/layout/default#2"/>
    <dgm:cxn modelId="{F933E736-7E6C-417D-8342-ABCB37115143}" type="presParOf" srcId="{9C4077A4-C303-4C45-A5C8-95828F88D350}" destId="{A6843BE7-3A93-44B3-8A22-A9649093F148}" srcOrd="1" destOrd="0" presId="urn:microsoft.com/office/officeart/2005/8/layout/default#2"/>
    <dgm:cxn modelId="{F94A36CA-E8A0-4D4F-85C8-D2B8D197A70D}" type="presParOf" srcId="{9C4077A4-C303-4C45-A5C8-95828F88D350}" destId="{A9D8AD61-1B4B-4A64-9472-073C58A9FCC2}" srcOrd="2" destOrd="0" presId="urn:microsoft.com/office/officeart/2005/8/layout/default#2"/>
    <dgm:cxn modelId="{90882A61-383A-4C38-A8AC-6F1083195822}" type="presParOf" srcId="{9C4077A4-C303-4C45-A5C8-95828F88D350}" destId="{97FEBE86-37F4-4855-9331-396E180A7624}" srcOrd="3" destOrd="0" presId="urn:microsoft.com/office/officeart/2005/8/layout/default#2"/>
    <dgm:cxn modelId="{CE7B59A3-25F9-471B-8AB2-F770B13660CA}" type="presParOf" srcId="{9C4077A4-C303-4C45-A5C8-95828F88D350}" destId="{976168F9-CBC6-44C1-806A-2D95318BCBE8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DFC7CA-B3BE-46D6-946A-DA03FFE1CA0D}" type="doc">
      <dgm:prSet loTypeId="urn:microsoft.com/office/officeart/2005/8/layout/default#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CA0725B-4D59-4277-8BFB-3F21DE7999AB}">
      <dgm:prSet phldrT="[Текст]"/>
      <dgm:spPr/>
      <dgm:t>
        <a:bodyPr/>
        <a:lstStyle/>
        <a:p>
          <a:r>
            <a:rPr lang="ru-RU" dirty="0" smtClean="0"/>
            <a:t>Разные тексты — разные методики.</a:t>
          </a:r>
        </a:p>
        <a:p>
          <a:r>
            <a:rPr lang="ru-RU" dirty="0" smtClean="0"/>
            <a:t> Используем разные приемы при обучении чтению художественной литературы и информационного текста. </a:t>
          </a:r>
          <a:endParaRPr lang="ru-RU" dirty="0"/>
        </a:p>
      </dgm:t>
    </dgm:pt>
    <dgm:pt modelId="{A090576D-B107-4965-978C-8BBBF272AF19}" type="parTrans" cxnId="{D0358DC1-1402-484A-BA97-547B352D5D71}">
      <dgm:prSet/>
      <dgm:spPr/>
      <dgm:t>
        <a:bodyPr/>
        <a:lstStyle/>
        <a:p>
          <a:endParaRPr lang="ru-RU"/>
        </a:p>
      </dgm:t>
    </dgm:pt>
    <dgm:pt modelId="{21093178-DCFF-4AED-B4A9-64206382D55F}" type="sibTrans" cxnId="{D0358DC1-1402-484A-BA97-547B352D5D71}">
      <dgm:prSet/>
      <dgm:spPr/>
      <dgm:t>
        <a:bodyPr/>
        <a:lstStyle/>
        <a:p>
          <a:endParaRPr lang="ru-RU"/>
        </a:p>
      </dgm:t>
    </dgm:pt>
    <dgm:pt modelId="{F7F3017C-B9E7-4E91-9F19-7993711F237A}">
      <dgm:prSet/>
      <dgm:spPr/>
      <dgm:t>
        <a:bodyPr/>
        <a:lstStyle/>
        <a:p>
          <a:r>
            <a:rPr lang="ru-RU" dirty="0" smtClean="0"/>
            <a:t>Читаем   на уроках разные тексты — от стихов до инструкций. </a:t>
          </a:r>
        </a:p>
        <a:p>
          <a:r>
            <a:rPr lang="ru-RU" dirty="0" smtClean="0"/>
            <a:t>Ключ ко всему — осознанность чтения. Читать — значит всегда извлекать смысл. </a:t>
          </a:r>
        </a:p>
      </dgm:t>
    </dgm:pt>
    <dgm:pt modelId="{06BD53AE-4CA6-4BB4-B697-3CA0DB68C9E9}" type="parTrans" cxnId="{3F217EF0-73A2-4AD5-92C7-FEB085AEF559}">
      <dgm:prSet/>
      <dgm:spPr/>
      <dgm:t>
        <a:bodyPr/>
        <a:lstStyle/>
        <a:p>
          <a:endParaRPr lang="ru-RU"/>
        </a:p>
      </dgm:t>
    </dgm:pt>
    <dgm:pt modelId="{F620BF35-D4C1-4383-B760-9F71E7687CB3}" type="sibTrans" cxnId="{3F217EF0-73A2-4AD5-92C7-FEB085AEF559}">
      <dgm:prSet/>
      <dgm:spPr/>
      <dgm:t>
        <a:bodyPr/>
        <a:lstStyle/>
        <a:p>
          <a:endParaRPr lang="ru-RU"/>
        </a:p>
      </dgm:t>
    </dgm:pt>
    <dgm:pt modelId="{E4269776-8196-420F-B86D-EE8EA88A817A}">
      <dgm:prSet/>
      <dgm:spPr/>
      <dgm:t>
        <a:bodyPr/>
        <a:lstStyle/>
        <a:p>
          <a:r>
            <a:rPr lang="ru-RU" smtClean="0"/>
            <a:t>Чтение - интегративный компонент, за него в ответе все предметы, весь учебный процесс.</a:t>
          </a:r>
          <a:br>
            <a:rPr lang="ru-RU" smtClean="0"/>
          </a:br>
          <a:r>
            <a:rPr lang="ru-RU" smtClean="0"/>
            <a:t/>
          </a:r>
          <a:br>
            <a:rPr lang="ru-RU" smtClean="0"/>
          </a:br>
          <a:endParaRPr lang="ru-RU" dirty="0"/>
        </a:p>
      </dgm:t>
    </dgm:pt>
    <dgm:pt modelId="{DBFA659D-2E4B-4535-B346-5D10C63858F9}" type="parTrans" cxnId="{9C6BA108-4021-4906-A7E0-B8BE8568BE80}">
      <dgm:prSet/>
      <dgm:spPr/>
      <dgm:t>
        <a:bodyPr/>
        <a:lstStyle/>
        <a:p>
          <a:endParaRPr lang="ru-RU"/>
        </a:p>
      </dgm:t>
    </dgm:pt>
    <dgm:pt modelId="{5D9DD5BD-65AE-41FC-B57B-89D72BFAAF1E}" type="sibTrans" cxnId="{9C6BA108-4021-4906-A7E0-B8BE8568BE80}">
      <dgm:prSet/>
      <dgm:spPr/>
      <dgm:t>
        <a:bodyPr/>
        <a:lstStyle/>
        <a:p>
          <a:endParaRPr lang="ru-RU"/>
        </a:p>
      </dgm:t>
    </dgm:pt>
    <dgm:pt modelId="{E8F61341-93FB-4FC8-8C8A-90998A3CCF4B}" type="pres">
      <dgm:prSet presAssocID="{AEDFC7CA-B3BE-46D6-946A-DA03FFE1CA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AF77EF-D584-42B8-B025-2CCACE4B6D71}" type="pres">
      <dgm:prSet presAssocID="{4CA0725B-4D59-4277-8BFB-3F21DE7999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52918-DD4B-4418-ADE6-D4D8299B07A7}" type="pres">
      <dgm:prSet presAssocID="{21093178-DCFF-4AED-B4A9-64206382D55F}" presName="sibTrans" presStyleCnt="0"/>
      <dgm:spPr/>
    </dgm:pt>
    <dgm:pt modelId="{5D0E3465-012E-493E-9CCD-35A5D9119C72}" type="pres">
      <dgm:prSet presAssocID="{F7F3017C-B9E7-4E91-9F19-7993711F23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0C4D5-5CFA-462D-BA66-E91A6C7EE689}" type="pres">
      <dgm:prSet presAssocID="{F620BF35-D4C1-4383-B760-9F71E7687CB3}" presName="sibTrans" presStyleCnt="0"/>
      <dgm:spPr/>
    </dgm:pt>
    <dgm:pt modelId="{CF6E941E-B0D5-47CD-8313-3F380E730AB8}" type="pres">
      <dgm:prSet presAssocID="{E4269776-8196-420F-B86D-EE8EA88A81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6BA108-4021-4906-A7E0-B8BE8568BE80}" srcId="{AEDFC7CA-B3BE-46D6-946A-DA03FFE1CA0D}" destId="{E4269776-8196-420F-B86D-EE8EA88A817A}" srcOrd="2" destOrd="0" parTransId="{DBFA659D-2E4B-4535-B346-5D10C63858F9}" sibTransId="{5D9DD5BD-65AE-41FC-B57B-89D72BFAAF1E}"/>
    <dgm:cxn modelId="{2A82B6C5-E249-41F0-AEDE-EEDA73B62DC1}" type="presOf" srcId="{E4269776-8196-420F-B86D-EE8EA88A817A}" destId="{CF6E941E-B0D5-47CD-8313-3F380E730AB8}" srcOrd="0" destOrd="0" presId="urn:microsoft.com/office/officeart/2005/8/layout/default#3"/>
    <dgm:cxn modelId="{3F217EF0-73A2-4AD5-92C7-FEB085AEF559}" srcId="{AEDFC7CA-B3BE-46D6-946A-DA03FFE1CA0D}" destId="{F7F3017C-B9E7-4E91-9F19-7993711F237A}" srcOrd="1" destOrd="0" parTransId="{06BD53AE-4CA6-4BB4-B697-3CA0DB68C9E9}" sibTransId="{F620BF35-D4C1-4383-B760-9F71E7687CB3}"/>
    <dgm:cxn modelId="{D0A370FF-E994-440C-B0BC-E295723D5E0F}" type="presOf" srcId="{4CA0725B-4D59-4277-8BFB-3F21DE7999AB}" destId="{87AF77EF-D584-42B8-B025-2CCACE4B6D71}" srcOrd="0" destOrd="0" presId="urn:microsoft.com/office/officeart/2005/8/layout/default#3"/>
    <dgm:cxn modelId="{D0358DC1-1402-484A-BA97-547B352D5D71}" srcId="{AEDFC7CA-B3BE-46D6-946A-DA03FFE1CA0D}" destId="{4CA0725B-4D59-4277-8BFB-3F21DE7999AB}" srcOrd="0" destOrd="0" parTransId="{A090576D-B107-4965-978C-8BBBF272AF19}" sibTransId="{21093178-DCFF-4AED-B4A9-64206382D55F}"/>
    <dgm:cxn modelId="{C2C59723-A782-44D7-8541-E998C9E77F0A}" type="presOf" srcId="{F7F3017C-B9E7-4E91-9F19-7993711F237A}" destId="{5D0E3465-012E-493E-9CCD-35A5D9119C72}" srcOrd="0" destOrd="0" presId="urn:microsoft.com/office/officeart/2005/8/layout/default#3"/>
    <dgm:cxn modelId="{686056D3-6FB9-4520-9398-8F383A607CBC}" type="presOf" srcId="{AEDFC7CA-B3BE-46D6-946A-DA03FFE1CA0D}" destId="{E8F61341-93FB-4FC8-8C8A-90998A3CCF4B}" srcOrd="0" destOrd="0" presId="urn:microsoft.com/office/officeart/2005/8/layout/default#3"/>
    <dgm:cxn modelId="{861B977A-AF32-4A11-B007-C33757A7221E}" type="presParOf" srcId="{E8F61341-93FB-4FC8-8C8A-90998A3CCF4B}" destId="{87AF77EF-D584-42B8-B025-2CCACE4B6D71}" srcOrd="0" destOrd="0" presId="urn:microsoft.com/office/officeart/2005/8/layout/default#3"/>
    <dgm:cxn modelId="{04C13BD5-EB82-4F71-B297-FDBF4FA18366}" type="presParOf" srcId="{E8F61341-93FB-4FC8-8C8A-90998A3CCF4B}" destId="{F9B52918-DD4B-4418-ADE6-D4D8299B07A7}" srcOrd="1" destOrd="0" presId="urn:microsoft.com/office/officeart/2005/8/layout/default#3"/>
    <dgm:cxn modelId="{5168637D-404C-42C3-B1FC-E7F10268AEE3}" type="presParOf" srcId="{E8F61341-93FB-4FC8-8C8A-90998A3CCF4B}" destId="{5D0E3465-012E-493E-9CCD-35A5D9119C72}" srcOrd="2" destOrd="0" presId="urn:microsoft.com/office/officeart/2005/8/layout/default#3"/>
    <dgm:cxn modelId="{8CDD95A4-57F6-4FD3-BCF4-5CB1ED2321AE}" type="presParOf" srcId="{E8F61341-93FB-4FC8-8C8A-90998A3CCF4B}" destId="{64E0C4D5-5CFA-462D-BA66-E91A6C7EE689}" srcOrd="3" destOrd="0" presId="urn:microsoft.com/office/officeart/2005/8/layout/default#3"/>
    <dgm:cxn modelId="{A836C9B8-980C-40A5-A485-4749B3388F87}" type="presParOf" srcId="{E8F61341-93FB-4FC8-8C8A-90998A3CCF4B}" destId="{CF6E941E-B0D5-47CD-8313-3F380E730AB8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01C68-8ED4-4E34-A6FB-D69310F89196}">
      <dsp:nvSpPr>
        <dsp:cNvPr id="0" name=""/>
        <dsp:cNvSpPr/>
      </dsp:nvSpPr>
      <dsp:spPr>
        <a:xfrm>
          <a:off x="1184740" y="0"/>
          <a:ext cx="2261501" cy="13569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anose="02030602050306030303" pitchFamily="18" charset="0"/>
            </a:rPr>
            <a:t>компьютерная</a:t>
          </a:r>
        </a:p>
      </dsp:txBody>
      <dsp:txXfrm>
        <a:off x="1184740" y="0"/>
        <a:ext cx="2261501" cy="1356900"/>
      </dsp:txXfrm>
    </dsp:sp>
    <dsp:sp modelId="{537D4E53-F553-4D59-9D6F-1A10D0AABFF9}">
      <dsp:nvSpPr>
        <dsp:cNvPr id="0" name=""/>
        <dsp:cNvSpPr/>
      </dsp:nvSpPr>
      <dsp:spPr>
        <a:xfrm>
          <a:off x="3693785" y="1480"/>
          <a:ext cx="2261501" cy="13569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anose="02030602050306030303" pitchFamily="18" charset="0"/>
            </a:rPr>
            <a:t>финансовая</a:t>
          </a:r>
        </a:p>
      </dsp:txBody>
      <dsp:txXfrm>
        <a:off x="3693785" y="1480"/>
        <a:ext cx="2261501" cy="1356900"/>
      </dsp:txXfrm>
    </dsp:sp>
    <dsp:sp modelId="{539219A3-4F3E-483F-8C70-696E7964F9E7}">
      <dsp:nvSpPr>
        <dsp:cNvPr id="0" name=""/>
        <dsp:cNvSpPr/>
      </dsp:nvSpPr>
      <dsp:spPr>
        <a:xfrm>
          <a:off x="6181436" y="1480"/>
          <a:ext cx="2261501" cy="13569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anose="02030602050306030303" pitchFamily="18" charset="0"/>
            </a:rPr>
            <a:t>правовая</a:t>
          </a:r>
        </a:p>
      </dsp:txBody>
      <dsp:txXfrm>
        <a:off x="6181436" y="1480"/>
        <a:ext cx="2261501" cy="1356900"/>
      </dsp:txXfrm>
    </dsp:sp>
    <dsp:sp modelId="{EC51043F-F540-4413-97FD-031F44577681}">
      <dsp:nvSpPr>
        <dsp:cNvPr id="0" name=""/>
        <dsp:cNvSpPr/>
      </dsp:nvSpPr>
      <dsp:spPr>
        <a:xfrm>
          <a:off x="1206133" y="1584531"/>
          <a:ext cx="2261501" cy="13569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anose="02030602050306030303" pitchFamily="18" charset="0"/>
            </a:rPr>
            <a:t>информационная</a:t>
          </a:r>
        </a:p>
      </dsp:txBody>
      <dsp:txXfrm>
        <a:off x="1206133" y="1584531"/>
        <a:ext cx="2261501" cy="1356900"/>
      </dsp:txXfrm>
    </dsp:sp>
    <dsp:sp modelId="{1D845B23-172B-4DC8-A30C-65084655169C}">
      <dsp:nvSpPr>
        <dsp:cNvPr id="0" name=""/>
        <dsp:cNvSpPr/>
      </dsp:nvSpPr>
      <dsp:spPr>
        <a:xfrm>
          <a:off x="3693785" y="1584531"/>
          <a:ext cx="2261501" cy="13569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anose="02030602050306030303" pitchFamily="18" charset="0"/>
            </a:rPr>
            <a:t>коммуникативная</a:t>
          </a:r>
        </a:p>
      </dsp:txBody>
      <dsp:txXfrm>
        <a:off x="3693785" y="1584531"/>
        <a:ext cx="2261501" cy="1356900"/>
      </dsp:txXfrm>
    </dsp:sp>
    <dsp:sp modelId="{61148EB7-97EA-4402-8259-E350CDA71B1B}">
      <dsp:nvSpPr>
        <dsp:cNvPr id="0" name=""/>
        <dsp:cNvSpPr/>
      </dsp:nvSpPr>
      <dsp:spPr>
        <a:xfrm>
          <a:off x="6181436" y="1584531"/>
          <a:ext cx="2261501" cy="13569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anose="02030602050306030303" pitchFamily="18" charset="0"/>
            </a:rPr>
            <a:t>грамотность в решении бытовых проблем </a:t>
          </a:r>
        </a:p>
      </dsp:txBody>
      <dsp:txXfrm>
        <a:off x="6181436" y="1584531"/>
        <a:ext cx="2261501" cy="1356900"/>
      </dsp:txXfrm>
    </dsp:sp>
    <dsp:sp modelId="{3457A0C1-AEA6-47C1-8E18-2E1963014BE4}">
      <dsp:nvSpPr>
        <dsp:cNvPr id="0" name=""/>
        <dsp:cNvSpPr/>
      </dsp:nvSpPr>
      <dsp:spPr>
        <a:xfrm>
          <a:off x="2449959" y="3167582"/>
          <a:ext cx="2261501" cy="13569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anose="02030602050306030303" pitchFamily="18" charset="0"/>
            </a:rPr>
            <a:t>грамотность действий в ЧС</a:t>
          </a:r>
        </a:p>
      </dsp:txBody>
      <dsp:txXfrm>
        <a:off x="2449959" y="3167582"/>
        <a:ext cx="2261501" cy="1356900"/>
      </dsp:txXfrm>
    </dsp:sp>
    <dsp:sp modelId="{0BD90343-555E-4C03-A9D1-F3353122964E}">
      <dsp:nvSpPr>
        <dsp:cNvPr id="0" name=""/>
        <dsp:cNvSpPr/>
      </dsp:nvSpPr>
      <dsp:spPr>
        <a:xfrm>
          <a:off x="4937611" y="3167582"/>
          <a:ext cx="2261501" cy="13569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anose="02030602050306030303" pitchFamily="18" charset="0"/>
            </a:rPr>
            <a:t>правовая и общественно-политическая…</a:t>
          </a:r>
        </a:p>
      </dsp:txBody>
      <dsp:txXfrm>
        <a:off x="4937611" y="3167582"/>
        <a:ext cx="2261501" cy="1356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B6C6B-38BC-4235-BFEE-EAA4BF30DA54}">
      <dsp:nvSpPr>
        <dsp:cNvPr id="0" name=""/>
        <dsp:cNvSpPr/>
      </dsp:nvSpPr>
      <dsp:spPr>
        <a:xfrm>
          <a:off x="482414" y="1288"/>
          <a:ext cx="1908088" cy="954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itchFamily="18" charset="0"/>
            </a:rPr>
            <a:t>Окружающая среда</a:t>
          </a:r>
        </a:p>
      </dsp:txBody>
      <dsp:txXfrm>
        <a:off x="510357" y="29231"/>
        <a:ext cx="1852202" cy="898158"/>
      </dsp:txXfrm>
    </dsp:sp>
    <dsp:sp modelId="{96BEDA64-76C0-42F7-A8ED-E2A608DC2082}">
      <dsp:nvSpPr>
        <dsp:cNvPr id="0" name=""/>
        <dsp:cNvSpPr/>
      </dsp:nvSpPr>
      <dsp:spPr>
        <a:xfrm>
          <a:off x="673223" y="955333"/>
          <a:ext cx="269254" cy="1480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0734"/>
              </a:lnTo>
              <a:lnTo>
                <a:pt x="269254" y="148073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235C7-84EF-495B-9FBF-A0D98FDE1B42}">
      <dsp:nvSpPr>
        <dsp:cNvPr id="0" name=""/>
        <dsp:cNvSpPr/>
      </dsp:nvSpPr>
      <dsp:spPr>
        <a:xfrm>
          <a:off x="942477" y="1240363"/>
          <a:ext cx="1873346" cy="2391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itchFamily="18" charset="0"/>
            </a:rPr>
            <a:t>Изменение климата, истощение природных ископаемых</a:t>
          </a:r>
        </a:p>
      </dsp:txBody>
      <dsp:txXfrm>
        <a:off x="997345" y="1295231"/>
        <a:ext cx="1763610" cy="2281671"/>
      </dsp:txXfrm>
    </dsp:sp>
    <dsp:sp modelId="{4A71442A-74D7-44C6-B3F5-297CFAE70F31}">
      <dsp:nvSpPr>
        <dsp:cNvPr id="0" name=""/>
        <dsp:cNvSpPr/>
      </dsp:nvSpPr>
      <dsp:spPr>
        <a:xfrm>
          <a:off x="2867525" y="1288"/>
          <a:ext cx="1908088" cy="954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itchFamily="18" charset="0"/>
            </a:rPr>
            <a:t>Экономика</a:t>
          </a:r>
        </a:p>
      </dsp:txBody>
      <dsp:txXfrm>
        <a:off x="2895468" y="29231"/>
        <a:ext cx="1852202" cy="898158"/>
      </dsp:txXfrm>
    </dsp:sp>
    <dsp:sp modelId="{570D385F-4607-4BF9-AC99-693D9737DC44}">
      <dsp:nvSpPr>
        <dsp:cNvPr id="0" name=""/>
        <dsp:cNvSpPr/>
      </dsp:nvSpPr>
      <dsp:spPr>
        <a:xfrm>
          <a:off x="3058334" y="955333"/>
          <a:ext cx="190808" cy="1226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157"/>
              </a:lnTo>
              <a:lnTo>
                <a:pt x="190808" y="122615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BAC00-0136-4FD1-9A9B-D097488DE202}">
      <dsp:nvSpPr>
        <dsp:cNvPr id="0" name=""/>
        <dsp:cNvSpPr/>
      </dsp:nvSpPr>
      <dsp:spPr>
        <a:xfrm>
          <a:off x="3249143" y="1193844"/>
          <a:ext cx="2259360" cy="1975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onstantia" pitchFamily="18" charset="0"/>
            </a:rPr>
            <a:t>Инновации в науке и технологии: необходимость  создания  новой социально-экономической модели</a:t>
          </a:r>
        </a:p>
      </dsp:txBody>
      <dsp:txXfrm>
        <a:off x="3306997" y="1251698"/>
        <a:ext cx="2143652" cy="1859583"/>
      </dsp:txXfrm>
    </dsp:sp>
    <dsp:sp modelId="{BFEDA8E6-9A0E-43A7-8128-3DA3B159C0E7}">
      <dsp:nvSpPr>
        <dsp:cNvPr id="0" name=""/>
        <dsp:cNvSpPr/>
      </dsp:nvSpPr>
      <dsp:spPr>
        <a:xfrm>
          <a:off x="3058334" y="955333"/>
          <a:ext cx="190808" cy="3556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6157"/>
              </a:lnTo>
              <a:lnTo>
                <a:pt x="190808" y="3556157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68C85-0BDB-422A-AC68-FC2E13A55638}">
      <dsp:nvSpPr>
        <dsp:cNvPr id="0" name=""/>
        <dsp:cNvSpPr/>
      </dsp:nvSpPr>
      <dsp:spPr>
        <a:xfrm>
          <a:off x="3249143" y="3407647"/>
          <a:ext cx="2109918" cy="2207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Constantia" pitchFamily="18" charset="0"/>
            </a:rPr>
            <a:t>Финансовая зависимость на всех уровнях: риски экономики, риски по защите персональных данных…</a:t>
          </a:r>
        </a:p>
      </dsp:txBody>
      <dsp:txXfrm>
        <a:off x="3310940" y="3469444"/>
        <a:ext cx="1986324" cy="2084093"/>
      </dsp:txXfrm>
    </dsp:sp>
    <dsp:sp modelId="{57E5DC64-4D24-431A-99D2-F5A14BD106C6}">
      <dsp:nvSpPr>
        <dsp:cNvPr id="0" name=""/>
        <dsp:cNvSpPr/>
      </dsp:nvSpPr>
      <dsp:spPr>
        <a:xfrm>
          <a:off x="5603908" y="1288"/>
          <a:ext cx="1908088" cy="954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itchFamily="18" charset="0"/>
            </a:rPr>
            <a:t>Социум</a:t>
          </a:r>
        </a:p>
      </dsp:txBody>
      <dsp:txXfrm>
        <a:off x="5631851" y="29231"/>
        <a:ext cx="1852202" cy="898158"/>
      </dsp:txXfrm>
    </dsp:sp>
    <dsp:sp modelId="{31B9255F-F8EA-4271-ACBE-C5BDDFD80152}">
      <dsp:nvSpPr>
        <dsp:cNvPr id="0" name=""/>
        <dsp:cNvSpPr/>
      </dsp:nvSpPr>
      <dsp:spPr>
        <a:xfrm>
          <a:off x="5794717" y="955333"/>
          <a:ext cx="190808" cy="14135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598"/>
              </a:lnTo>
              <a:lnTo>
                <a:pt x="190808" y="141359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A0518-4B55-4485-AD3E-48ABE61BFDDF}">
      <dsp:nvSpPr>
        <dsp:cNvPr id="0" name=""/>
        <dsp:cNvSpPr/>
      </dsp:nvSpPr>
      <dsp:spPr>
        <a:xfrm>
          <a:off x="5985526" y="1193844"/>
          <a:ext cx="2121428" cy="2350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itchFamily="18" charset="0"/>
            </a:rPr>
            <a:t>Рост численности населения, миграция, урбанизация.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itchFamily="18" charset="0"/>
            </a:rPr>
            <a:t>Социально-культурное разнообразие</a:t>
          </a:r>
        </a:p>
      </dsp:txBody>
      <dsp:txXfrm>
        <a:off x="6047661" y="1255979"/>
        <a:ext cx="1997158" cy="2225904"/>
      </dsp:txXfrm>
    </dsp:sp>
    <dsp:sp modelId="{A68983D9-83FC-407B-8C6E-69EF28E7B875}">
      <dsp:nvSpPr>
        <dsp:cNvPr id="0" name=""/>
        <dsp:cNvSpPr/>
      </dsp:nvSpPr>
      <dsp:spPr>
        <a:xfrm>
          <a:off x="5794717" y="955333"/>
          <a:ext cx="190808" cy="367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2870"/>
              </a:lnTo>
              <a:lnTo>
                <a:pt x="190808" y="367287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F58D7F-1690-4613-AB90-2FFFCCB76539}">
      <dsp:nvSpPr>
        <dsp:cNvPr id="0" name=""/>
        <dsp:cNvSpPr/>
      </dsp:nvSpPr>
      <dsp:spPr>
        <a:xfrm>
          <a:off x="5985526" y="3782529"/>
          <a:ext cx="2245026" cy="16913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Constantia" pitchFamily="18" charset="0"/>
            </a:rPr>
            <a:t>Неравенство, угроза войны и террористических атак</a:t>
          </a:r>
        </a:p>
      </dsp:txBody>
      <dsp:txXfrm>
        <a:off x="6035064" y="3832067"/>
        <a:ext cx="2145950" cy="1592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0DFB7-5D18-41CB-A13A-2C913EE2A66D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onstantia" pitchFamily="18" charset="0"/>
            </a:rPr>
            <a:t>ставить чёткие цели</a:t>
          </a:r>
        </a:p>
      </dsp:txBody>
      <dsp:txXfrm>
        <a:off x="744" y="145603"/>
        <a:ext cx="2902148" cy="1741289"/>
      </dsp:txXfrm>
    </dsp:sp>
    <dsp:sp modelId="{A9D8AD61-1B4B-4A64-9472-073C58A9FCC2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onstantia" pitchFamily="18" charset="0"/>
            </a:rPr>
            <a:t>находить новые возможности</a:t>
          </a:r>
        </a:p>
      </dsp:txBody>
      <dsp:txXfrm>
        <a:off x="3193107" y="145603"/>
        <a:ext cx="2902148" cy="1741289"/>
      </dsp:txXfrm>
    </dsp:sp>
    <dsp:sp modelId="{976168F9-CBC6-44C1-806A-2D95318BCBE8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Constantia" pitchFamily="18" charset="0"/>
            </a:rPr>
            <a:t>предлагать разные решения проблем</a:t>
          </a:r>
          <a:endParaRPr lang="ru-RU" sz="2400" kern="1200" dirty="0"/>
        </a:p>
      </dsp:txBody>
      <dsp:txXfrm>
        <a:off x="1596925" y="2177107"/>
        <a:ext cx="2902148" cy="1741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F77EF-D584-42B8-B025-2CCACE4B6D71}">
      <dsp:nvSpPr>
        <dsp:cNvPr id="0" name=""/>
        <dsp:cNvSpPr/>
      </dsp:nvSpPr>
      <dsp:spPr>
        <a:xfrm>
          <a:off x="1028" y="525266"/>
          <a:ext cx="4010894" cy="24065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Разные тексты — разные методики.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Используем разные приемы при обучении чтению художественной литературы и информационного текста. </a:t>
          </a:r>
          <a:endParaRPr lang="ru-RU" sz="2100" kern="1200" dirty="0"/>
        </a:p>
      </dsp:txBody>
      <dsp:txXfrm>
        <a:off x="1028" y="525266"/>
        <a:ext cx="4010894" cy="2406536"/>
      </dsp:txXfrm>
    </dsp:sp>
    <dsp:sp modelId="{5D0E3465-012E-493E-9CCD-35A5D9119C72}">
      <dsp:nvSpPr>
        <dsp:cNvPr id="0" name=""/>
        <dsp:cNvSpPr/>
      </dsp:nvSpPr>
      <dsp:spPr>
        <a:xfrm>
          <a:off x="4413012" y="525266"/>
          <a:ext cx="4010894" cy="2406536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Читаем   на уроках разные тексты — от стихов до инструкций.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Ключ ко всему — осознанность чтения. Читать — значит всегда извлекать смысл. </a:t>
          </a:r>
        </a:p>
      </dsp:txBody>
      <dsp:txXfrm>
        <a:off x="4413012" y="525266"/>
        <a:ext cx="4010894" cy="2406536"/>
      </dsp:txXfrm>
    </dsp:sp>
    <dsp:sp modelId="{CF6E941E-B0D5-47CD-8313-3F380E730AB8}">
      <dsp:nvSpPr>
        <dsp:cNvPr id="0" name=""/>
        <dsp:cNvSpPr/>
      </dsp:nvSpPr>
      <dsp:spPr>
        <a:xfrm>
          <a:off x="2207020" y="3332892"/>
          <a:ext cx="4010894" cy="2406536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Чтение - интегративный компонент, за него в ответе все предметы, весь учебный процесс.</a:t>
          </a:r>
          <a:br>
            <a:rPr lang="ru-RU" sz="2100" kern="1200" smtClean="0"/>
          </a:br>
          <a:r>
            <a:rPr lang="ru-RU" sz="2100" kern="1200" smtClean="0"/>
            <a:t/>
          </a:r>
          <a:br>
            <a:rPr lang="ru-RU" sz="2100" kern="1200" smtClean="0"/>
          </a:br>
          <a:endParaRPr lang="ru-RU" sz="2100" kern="1200" dirty="0"/>
        </a:p>
      </dsp:txBody>
      <dsp:txXfrm>
        <a:off x="2207020" y="3332892"/>
        <a:ext cx="4010894" cy="2406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6E492-B982-4976-8367-E313600228B5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80E3C-C3D6-43A2-8E81-06ABFEDC43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0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0E3C-C3D6-43A2-8E81-06ABFEDC43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89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80E3C-C3D6-43A2-8E81-06ABFEDC43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2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A80E3C-C3D6-43A2-8E81-06ABFEDC437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99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80E3C-C3D6-43A2-8E81-06ABFEDC437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8FCE42-3ACF-4186-9AAD-15D946F08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812D67-EBCC-4164-97EA-D0C17DC3E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145BFE-DC3F-4FC1-BD5D-3EB663C6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AE6D528-4363-49B8-BE9B-9DB1A71A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8AECB7-78F7-444F-AACF-506FA29D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3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D88894-7EE4-4951-A317-E50975D4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86AA10-2526-49D6-8E7A-2930E5236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EFDF89-521C-403F-B376-90237F6F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88BE77-0EFB-4FB9-9AEB-B052255B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9C77E0-95E8-4022-8BF4-AB0462DF9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016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B3CCDE-F698-4ECF-9E10-E590A04B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E4DC280-DA37-4C2B-96F1-68043B380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602D43-FD8D-44D9-9941-733EDCD4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52FF98-A7EF-4260-84E9-45407430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EE8FCB2-4618-42EF-8771-DF072E1A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00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830E10-0DEA-4A8E-8813-0E5C477E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D2B3A86-7792-44F7-85B3-971DEE193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EE558F-9075-4C8F-8AAA-EF7589751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D31615F-6E8D-4A6E-905A-5E436B0C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B373524-AAD3-4AEE-97B8-5BE64F70E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6C53C08-798B-462A-8507-850FF95A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2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5F69E7-47DF-4AC1-86A2-C609DA92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F474C5-F39B-460A-B679-F861D63BC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6F8A1FB-AE93-438F-8FB6-920854280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68B9B76-2784-4EE4-973E-13C4F8808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31A296B-5B72-4348-A341-7A518CF09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19D12BD-073E-424A-8CB9-40BFE02D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794778B-5957-484A-9303-CC899CFA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18E8C24-898C-47A8-97F3-325700CA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4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EE4525-5960-420F-A9EB-74D4DAE0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070218D-8AEF-4A59-A64D-1C12AF2B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7B133C1-AEB4-4A97-A01A-C0EA12521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89D8E0-880E-4A76-9F38-06BE6F3F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14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E844313-6985-4E30-993C-EA1FF8E19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35C7A38-2B37-455F-8CA0-25F27C76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BE94C38-F3F8-4342-A914-E5B4CE9C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47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7BAAA6-3916-4707-9790-D7635DA8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0847899-4F51-49FF-A99B-5F62A0B1D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ECB1F6-3047-47C2-90CC-468DE5341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734C16-D8D9-46ED-8746-A036F7FE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D1C884-3D62-4567-934C-A0732C9C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AADFED5-D5DE-4028-A5B2-AC15E512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0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F15AA3-A770-4587-9F89-5D9AF17AF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D443349-8CA1-44D2-AA92-7869A9069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657226B-7DFC-425E-9202-624394523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0D75F71-5960-4D39-843E-0C14AE22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7EA360-2A7D-46F8-96EA-ADBE13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6BFEDD5-8357-4D6C-A226-53B95D57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65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6F9340-66B5-459C-9241-AEE1A9C25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09AB92-9E9D-44E3-9179-86C9836FA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1C5562-F592-4F3A-90CB-0CE14E10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798DF-C72F-47CC-B246-9F7E4A63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47870C-0F8B-4BF3-935D-3D01B9B9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82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3816986-C41E-47BE-BFF7-D46B878136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6FF885B-F703-4350-9867-5AC777666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6EE3A6-4326-4C40-8914-37A06379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146566D-DE61-47FC-86EC-1B95D063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8AF41A-3C7F-4F9E-8DAA-AEBCA9A4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5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900413-3F00-40C0-8B24-0D335619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23ED48-61EF-406E-A1AC-39A073FB6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90B26A-DF0D-4C95-B836-5A16EE82A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BA313-52B3-4940-B67D-F5B9618C57DA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C79341C-86EA-4C5D-AA85-0C5F9F4C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D977499-1AB4-4EEA-B253-05FFB37FD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A3670-488C-4374-B988-B9CCF43D4C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ioco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nteroko.ru/public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6864" cy="2160240"/>
          </a:xfrm>
        </p:spPr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Формирование и оценка функциональной грамотности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99992" y="4869160"/>
            <a:ext cx="4312568" cy="1248544"/>
          </a:xfrm>
        </p:spPr>
        <p:txBody>
          <a:bodyPr>
            <a:normAutofit/>
          </a:bodyPr>
          <a:lstStyle/>
          <a:p>
            <a:r>
              <a:rPr lang="ru-RU" sz="2400" i="1" dirty="0" err="1">
                <a:latin typeface="Constantia" pitchFamily="18" charset="0"/>
              </a:rPr>
              <a:t>И.П.Цыренова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 err="1">
                <a:latin typeface="Constantia" pitchFamily="18" charset="0"/>
              </a:rPr>
              <a:t>ст.преп.КГД</a:t>
            </a:r>
            <a:r>
              <a:rPr lang="ru-RU" sz="2400" i="1" dirty="0">
                <a:latin typeface="Constantia" pitchFamily="18" charset="0"/>
              </a:rPr>
              <a:t> ГАУ ДПО РБ «БРИОП»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5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Навыки 21 века:</a:t>
            </a:r>
            <a:r>
              <a:rPr lang="ru-RU" dirty="0">
                <a:latin typeface="Constantia" pitchFamily="18" charset="0"/>
              </a:rPr>
              <a:t/>
            </a:r>
            <a:br>
              <a:rPr lang="ru-RU" dirty="0">
                <a:latin typeface="Constantia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36904" cy="475252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Constantia" pitchFamily="18" charset="0"/>
              </a:rPr>
              <a:t>критическое мышление</a:t>
            </a:r>
          </a:p>
          <a:p>
            <a:r>
              <a:rPr lang="ru-RU" dirty="0">
                <a:latin typeface="Constantia" pitchFamily="18" charset="0"/>
              </a:rPr>
              <a:t>креативность</a:t>
            </a:r>
          </a:p>
          <a:p>
            <a:r>
              <a:rPr lang="ru-RU" dirty="0">
                <a:latin typeface="Constantia" pitchFamily="18" charset="0"/>
              </a:rPr>
              <a:t>исследование и изучение</a:t>
            </a:r>
          </a:p>
          <a:p>
            <a:r>
              <a:rPr lang="ru-RU" dirty="0" err="1">
                <a:latin typeface="Constantia" pitchFamily="18" charset="0"/>
              </a:rPr>
              <a:t>саморегуляция</a:t>
            </a:r>
            <a:r>
              <a:rPr lang="ru-RU" dirty="0">
                <a:latin typeface="Constantia" pitchFamily="18" charset="0"/>
              </a:rPr>
              <a:t>, инициативность и настойчивость</a:t>
            </a:r>
          </a:p>
          <a:p>
            <a:r>
              <a:rPr lang="ru-RU" dirty="0">
                <a:latin typeface="Constantia" pitchFamily="18" charset="0"/>
              </a:rPr>
              <a:t>использование информации</a:t>
            </a:r>
          </a:p>
          <a:p>
            <a:r>
              <a:rPr lang="ru-RU" dirty="0">
                <a:latin typeface="Constantia" pitchFamily="18" charset="0"/>
              </a:rPr>
              <a:t>системное мышление</a:t>
            </a:r>
          </a:p>
          <a:p>
            <a:r>
              <a:rPr lang="ru-RU" dirty="0">
                <a:latin typeface="Constantia" pitchFamily="18" charset="0"/>
              </a:rPr>
              <a:t>коммуникация</a:t>
            </a:r>
          </a:p>
          <a:p>
            <a:r>
              <a:rPr lang="ru-RU" dirty="0">
                <a:latin typeface="Constantia" pitchFamily="18" charset="0"/>
              </a:rPr>
              <a:t>рефлексия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602128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onstantia" pitchFamily="18" charset="0"/>
                <a:hlinkClick r:id="rId2"/>
              </a:rPr>
              <a:t>https://fioco.ru</a:t>
            </a:r>
            <a:r>
              <a:rPr lang="ru-RU" sz="2400" dirty="0">
                <a:solidFill>
                  <a:prstClr val="black"/>
                </a:solidFill>
                <a:latin typeface="Constantia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461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Constantia" panose="02030602050306030303" pitchFamily="18" charset="0"/>
              </a:rPr>
              <a:t>В	каком направлении развивается российская система общего образования?</a:t>
            </a:r>
          </a:p>
          <a:p>
            <a:pPr marL="0" indent="0" algn="ctr">
              <a:buNone/>
            </a:pPr>
            <a:endParaRPr lang="ru-RU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Constantia" panose="02030602050306030303" pitchFamily="18" charset="0"/>
              </a:rPr>
              <a:t>(по результатам международной программы PISA-2018)</a:t>
            </a:r>
            <a:endParaRPr lang="en-US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24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Краткие результаты исследования </a:t>
            </a:r>
            <a:r>
              <a:rPr lang="en-US" sz="2400" dirty="0">
                <a:latin typeface="Constantia" panose="02030602050306030303" pitchFamily="18" charset="0"/>
              </a:rPr>
              <a:t>PISA-2018 </a:t>
            </a:r>
            <a:r>
              <a:rPr lang="ru-RU" sz="2400" dirty="0">
                <a:latin typeface="Constantia" panose="02030602050306030303" pitchFamily="18" charset="0"/>
              </a:rPr>
              <a:t>опубликованы  </a:t>
            </a:r>
            <a:r>
              <a:rPr lang="en-US" sz="2400" dirty="0">
                <a:latin typeface="Constantia" panose="02030602050306030303" pitchFamily="18" charset="0"/>
                <a:hlinkClick r:id="rId2"/>
              </a:rPr>
              <a:t>http://www.centeroko.ru/public.html</a:t>
            </a:r>
            <a:r>
              <a:rPr lang="ru-RU" sz="2400" dirty="0">
                <a:latin typeface="Constantia" panose="02030602050306030303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001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3367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Выявление тенденций развития читательского образования в мире за последние годы</a:t>
            </a:r>
          </a:p>
          <a:p>
            <a:pPr marL="0" indent="0" algn="ctr">
              <a:buNone/>
            </a:pP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anose="02030602050306030303" pitchFamily="18" charset="0"/>
            </a:endParaRPr>
          </a:p>
          <a:p>
            <a:r>
              <a:rPr lang="ru-RU" sz="9600" dirty="0">
                <a:latin typeface="Constantia" panose="02030602050306030303" pitchFamily="18" charset="0"/>
              </a:rPr>
              <a:t>Участие в исследовании приняли около 600 тысяч 15-летних обучающихся из 79 стран и экономик мира.</a:t>
            </a:r>
          </a:p>
          <a:p>
            <a:pPr marL="0" indent="0">
              <a:buNone/>
            </a:pPr>
            <a:r>
              <a:rPr lang="ru-RU" sz="9600" dirty="0">
                <a:latin typeface="Constantia" panose="02030602050306030303" pitchFamily="18" charset="0"/>
              </a:rPr>
              <a:t>Российская Федерация: </a:t>
            </a:r>
          </a:p>
          <a:p>
            <a:r>
              <a:rPr lang="ru-RU" sz="9600" dirty="0">
                <a:latin typeface="Constantia" panose="02030602050306030303" pitchFamily="18" charset="0"/>
              </a:rPr>
              <a:t>7608 обучающихся </a:t>
            </a:r>
          </a:p>
          <a:p>
            <a:r>
              <a:rPr lang="ru-RU" sz="9600" dirty="0">
                <a:latin typeface="Constantia" panose="02030602050306030303" pitchFamily="18" charset="0"/>
              </a:rPr>
              <a:t> 265 образовательных организаций </a:t>
            </a:r>
          </a:p>
          <a:p>
            <a:r>
              <a:rPr lang="ru-RU" sz="9600" dirty="0">
                <a:latin typeface="Constantia" panose="02030602050306030303" pitchFamily="18" charset="0"/>
              </a:rPr>
              <a:t>43 региона</a:t>
            </a:r>
          </a:p>
          <a:p>
            <a:endParaRPr lang="ru-RU" sz="96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sz="9600" dirty="0">
                <a:latin typeface="Constantia" panose="02030602050306030303" pitchFamily="18" charset="0"/>
              </a:rPr>
              <a:t>15-летние учащиеся основной и средней школы (9% – 7-8 классы, 81% – 9 класс, 7% – 10-11 классы), а также учащиеся образовательных организаций среднего профессионального образования (3%).</a:t>
            </a:r>
          </a:p>
          <a:p>
            <a:pPr marL="0" indent="0" algn="ctr">
              <a:buNone/>
            </a:pPr>
            <a:r>
              <a:rPr lang="ru-RU" sz="9600" dirty="0">
                <a:latin typeface="Constantia" panose="02030602050306030303" pitchFamily="18" charset="0"/>
              </a:rPr>
              <a:t>Исследование PISA-2018 проводилось полностью на компьютерной основе с использованием нового типа интерактивных заданий по читательской грамотности</a:t>
            </a:r>
            <a:r>
              <a:rPr lang="ru-RU" sz="9600" dirty="0">
                <a:solidFill>
                  <a:srgbClr val="FF0000"/>
                </a:solidFill>
                <a:latin typeface="Constantia" panose="02030602050306030303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1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Читательская грамотность -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479</a:t>
            </a:r>
            <a:r>
              <a:rPr lang="ru-RU" dirty="0">
                <a:latin typeface="Constantia" panose="02030602050306030303" pitchFamily="18" charset="0"/>
              </a:rPr>
              <a:t> баллов. </a:t>
            </a:r>
          </a:p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Средний балл для учащихся стран ОЭСР -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487</a:t>
            </a:r>
            <a:r>
              <a:rPr lang="ru-RU" dirty="0"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Самые высокие результаты продемонстрировали учащиеся из четырех провинций Китая (555 баллов) и Сингапура (549 баллов).</a:t>
            </a:r>
          </a:p>
          <a:p>
            <a:pPr marL="0" indent="0">
              <a:buNone/>
            </a:pPr>
            <a:endParaRPr lang="ru-RU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Результаты российских учащихся статистически значимо не отличаются от результатов учащихся 11 стран (Нидерландов, Австрии, Швейцарии, Хорватии, Латвии, Италии, Венгрии, Литвы, Исландии, Беларуси, Израиля), статистически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ниже </a:t>
            </a:r>
            <a:r>
              <a:rPr lang="ru-RU" dirty="0">
                <a:latin typeface="Constantia" panose="02030602050306030303" pitchFamily="18" charset="0"/>
              </a:rPr>
              <a:t>результатов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25</a:t>
            </a:r>
            <a:r>
              <a:rPr lang="ru-RU" dirty="0">
                <a:latin typeface="Constantia" panose="02030602050306030303" pitchFamily="18" charset="0"/>
              </a:rPr>
              <a:t> стран 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выше</a:t>
            </a:r>
            <a:r>
              <a:rPr lang="ru-RU" dirty="0">
                <a:latin typeface="Constantia" panose="02030602050306030303" pitchFamily="18" charset="0"/>
              </a:rPr>
              <a:t> результатов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40 </a:t>
            </a:r>
            <a:r>
              <a:rPr lang="ru-RU" dirty="0">
                <a:latin typeface="Constantia" panose="02030602050306030303" pitchFamily="18" charset="0"/>
              </a:rPr>
              <a:t>стран.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192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По сравнению с	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2000</a:t>
            </a:r>
            <a:r>
              <a:rPr lang="ru-RU" dirty="0">
                <a:latin typeface="Constantia" panose="02030602050306030303" pitchFamily="18" charset="0"/>
              </a:rPr>
              <a:t> годом (годом формирования шкалы по читательской грамотности) наблюдается значительное повышение среднего балла российских учащихся по читательской грамотности – на 17 баллов, а по сравнению с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2009</a:t>
            </a:r>
            <a:r>
              <a:rPr lang="ru-RU" dirty="0">
                <a:latin typeface="Constantia" panose="02030602050306030303" pitchFamily="18" charset="0"/>
              </a:rPr>
              <a:t> годом (годом корректировки шкалы по читательской грамотности) – на 20 баллов, что отмечено в международном отчете как позитивный тренд изменений по читательской грамотности. </a:t>
            </a:r>
          </a:p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Однако за период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с 2015 по 2018 </a:t>
            </a:r>
            <a:r>
              <a:rPr lang="ru-RU" dirty="0">
                <a:latin typeface="Constantia" panose="02030602050306030303" pitchFamily="18" charset="0"/>
              </a:rPr>
              <a:t>год выявлено снижение среднего результата российских учащихся на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16</a:t>
            </a:r>
            <a:r>
              <a:rPr lang="ru-RU" dirty="0">
                <a:latin typeface="Constantia" panose="02030602050306030303" pitchFamily="18" charset="0"/>
              </a:rPr>
              <a:t> баллов.</a:t>
            </a:r>
          </a:p>
        </p:txBody>
      </p:sp>
    </p:spTree>
    <p:extLst>
      <p:ext uri="{BB962C8B-B14F-4D97-AF65-F5344CB8AC3E}">
        <p14:creationId xmlns:p14="http://schemas.microsoft.com/office/powerpoint/2010/main" val="28006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568952" cy="1224136"/>
          </a:xfrm>
        </p:spPr>
        <p:txBody>
          <a:bodyPr>
            <a:normAutofit/>
          </a:bodyPr>
          <a:lstStyle/>
          <a:p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Пример задания на читательскую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latin typeface="Constantia" panose="02030602050306030303" pitchFamily="18" charset="0"/>
              </a:rPr>
              <a:t>Блок заданий «</a:t>
            </a:r>
            <a:r>
              <a:rPr lang="ru-RU" sz="2200" dirty="0" err="1">
                <a:latin typeface="Constantia" panose="02030602050306030303" pitchFamily="18" charset="0"/>
              </a:rPr>
              <a:t>Рапануи</a:t>
            </a:r>
            <a:r>
              <a:rPr lang="ru-RU" sz="2200" dirty="0">
                <a:latin typeface="Constantia" panose="02030602050306030303" pitchFamily="18" charset="0"/>
              </a:rPr>
              <a:t>» – пример нового типа задач в исследовании PISA, в котором ученику нужно работать с несколькими источниками информации, объединенными общей темой, – загадками острова Пасхи (</a:t>
            </a:r>
            <a:r>
              <a:rPr lang="ru-RU" sz="2200" dirty="0" err="1">
                <a:latin typeface="Constantia" panose="02030602050306030303" pitchFamily="18" charset="0"/>
              </a:rPr>
              <a:t>Рапануи</a:t>
            </a:r>
            <a:r>
              <a:rPr lang="ru-RU" sz="2200" dirty="0">
                <a:latin typeface="Constantia" panose="02030602050306030303" pitchFamily="18" charset="0"/>
              </a:rPr>
              <a:t>). </a:t>
            </a:r>
          </a:p>
          <a:p>
            <a:pPr marL="0" indent="0">
              <a:buNone/>
            </a:pPr>
            <a:r>
              <a:rPr lang="ru-RU" sz="2200" dirty="0">
                <a:latin typeface="Constantia" panose="02030602050306030303" pitchFamily="18" charset="0"/>
              </a:rPr>
              <a:t>Первый текст – это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блог профессора</a:t>
            </a:r>
            <a:r>
              <a:rPr lang="ru-RU" sz="2200" dirty="0">
                <a:latin typeface="Constantia" panose="02030602050306030303" pitchFamily="18" charset="0"/>
              </a:rPr>
              <a:t>, где она описывает свои впечатления об исследовании огромных статуй – </a:t>
            </a:r>
            <a:r>
              <a:rPr lang="ru-RU" sz="2200" dirty="0" err="1">
                <a:latin typeface="Constantia" panose="02030602050306030303" pitchFamily="18" charset="0"/>
              </a:rPr>
              <a:t>моаи</a:t>
            </a:r>
            <a:r>
              <a:rPr lang="ru-RU" sz="2200" dirty="0">
                <a:latin typeface="Constantia" panose="02030602050306030303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200" dirty="0">
                <a:latin typeface="Constantia" panose="02030602050306030303" pitchFamily="18" charset="0"/>
              </a:rPr>
              <a:t>Второй текст –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рецензия на книгу </a:t>
            </a:r>
            <a:r>
              <a:rPr lang="ru-RU" sz="2200" dirty="0">
                <a:latin typeface="Constantia" panose="02030602050306030303" pitchFamily="18" charset="0"/>
              </a:rPr>
              <a:t>о причинах исчезновения цивилизации, создавшей эти статуи, в том числе о</a:t>
            </a:r>
          </a:p>
          <a:p>
            <a:pPr marL="0" indent="0">
              <a:buNone/>
            </a:pPr>
            <a:r>
              <a:rPr lang="ru-RU" sz="2200" dirty="0">
                <a:latin typeface="Constantia" panose="02030602050306030303" pitchFamily="18" charset="0"/>
              </a:rPr>
              <a:t>причинах исчезновения на острове деревьев. </a:t>
            </a:r>
          </a:p>
          <a:p>
            <a:pPr marL="0" indent="0">
              <a:buNone/>
            </a:pPr>
            <a:r>
              <a:rPr lang="ru-RU" sz="2200" dirty="0">
                <a:latin typeface="Constantia" panose="02030602050306030303" pitchFamily="18" charset="0"/>
              </a:rPr>
              <a:t>Третий текст – </a:t>
            </a:r>
            <a:r>
              <a:rPr lang="ru-RU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новость в научном интернет-журнале</a:t>
            </a:r>
            <a:r>
              <a:rPr lang="ru-RU" sz="2200" dirty="0">
                <a:latin typeface="Constantia" panose="02030602050306030303" pitchFamily="18" charset="0"/>
              </a:rPr>
              <a:t> – содержит альтернативную версию причин тех же событий. Чтобы выполнить задания, ученику нужно обращаться к одному или сразу ко всем текстам. Он должен сопоставить разные точки зрения, увидеть, на чем они основаны, обнаружить противоречия и на основе информации из текстов сформировать свое отношение к описанной проблеме.</a:t>
            </a:r>
          </a:p>
        </p:txBody>
      </p:sp>
    </p:spTree>
    <p:extLst>
      <p:ext uri="{BB962C8B-B14F-4D97-AF65-F5344CB8AC3E}">
        <p14:creationId xmlns:p14="http://schemas.microsoft.com/office/powerpoint/2010/main" val="16737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3" t="-884" b="-1"/>
          <a:stretch/>
        </p:blipFill>
        <p:spPr bwMode="auto">
          <a:xfrm>
            <a:off x="5292080" y="188640"/>
            <a:ext cx="3096344" cy="625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r="56996" b="66916"/>
          <a:stretch/>
        </p:blipFill>
        <p:spPr bwMode="auto">
          <a:xfrm>
            <a:off x="286659" y="332656"/>
            <a:ext cx="4850196" cy="433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71269" b="15574"/>
          <a:stretch/>
        </p:blipFill>
        <p:spPr bwMode="auto">
          <a:xfrm>
            <a:off x="179512" y="4802460"/>
            <a:ext cx="510890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низ 3"/>
          <p:cNvSpPr/>
          <p:nvPr/>
        </p:nvSpPr>
        <p:spPr>
          <a:xfrm rot="3528787">
            <a:off x="5050218" y="4771953"/>
            <a:ext cx="173274" cy="71063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926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Комментарий. </a:t>
            </a:r>
            <a:r>
              <a:rPr lang="ru-RU" dirty="0">
                <a:latin typeface="Constantia" panose="02030602050306030303" pitchFamily="18" charset="0"/>
              </a:rPr>
              <a:t>Это задание самое легкое в блоке «</a:t>
            </a:r>
            <a:r>
              <a:rPr lang="ru-RU" dirty="0" err="1">
                <a:latin typeface="Constantia" panose="02030602050306030303" pitchFamily="18" charset="0"/>
              </a:rPr>
              <a:t>Рапануи</a:t>
            </a:r>
            <a:r>
              <a:rPr lang="ru-RU" dirty="0">
                <a:latin typeface="Constantia" panose="02030602050306030303" pitchFamily="18" charset="0"/>
              </a:rPr>
              <a:t>». В России с ним справились 65,3% участников. Самый низкий результат – 20,6% (Перу), самый высокий – 84,2% (Республика Корея). От учащегося требуется просто связать два соседних предложения, увидев, что последующее раскрывает смысл предыдущего. В ответе достаточно было выписать или пересказать предложение: «Что случилось с этими растениями и большими деревьями, с помощью которых перемещали </a:t>
            </a:r>
            <a:r>
              <a:rPr lang="ru-RU" dirty="0" err="1">
                <a:latin typeface="Constantia" panose="02030602050306030303" pitchFamily="18" charset="0"/>
              </a:rPr>
              <a:t>моаи</a:t>
            </a:r>
            <a:r>
              <a:rPr lang="ru-RU" dirty="0">
                <a:latin typeface="Constantia" panose="02030602050306030303" pitchFamily="18" charset="0"/>
              </a:rPr>
              <a:t>?»</a:t>
            </a:r>
          </a:p>
          <a:p>
            <a:pPr marL="0" indent="0">
              <a:buNone/>
            </a:pPr>
            <a:endParaRPr lang="ru-RU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С	этой несложной задачей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треть</a:t>
            </a:r>
            <a:r>
              <a:rPr lang="ru-RU" dirty="0">
                <a:latin typeface="Constantia" panose="02030602050306030303" pitchFamily="18" charset="0"/>
              </a:rPr>
              <a:t> российских учащихся не справились. Но из тех, кто приступил к ответу, правильно ответили 78,8%.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1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" b="35812"/>
          <a:stretch/>
        </p:blipFill>
        <p:spPr bwMode="auto">
          <a:xfrm>
            <a:off x="123532" y="260648"/>
            <a:ext cx="9020468" cy="5983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291264" cy="5073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42% российских учащихся полностью выполнили это задание. Самый низкий результат – 16,9% (Марокко), самый высокий – 71,4% (США).</a:t>
            </a:r>
          </a:p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Из учеников, приступивших к выполнению задания, 36,2% получили 2 балла, 27,5% – 1 балл. Задание проверяет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умение различать факт и мнение</a:t>
            </a:r>
            <a:r>
              <a:rPr lang="ru-RU" sz="2400" dirty="0">
                <a:latin typeface="Constantia" panose="02030602050306030303" pitchFamily="18" charset="0"/>
              </a:rPr>
              <a:t>. Первое и последние три утверждения не вызвали больших трудностей у российских учащихся. Их верно квалифицировали от 76% до 89% отвечавших. По второму утверждению результаты ниже – 58,4%, что вполне объяснимо. </a:t>
            </a:r>
          </a:p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Оно содержит «</a:t>
            </a:r>
            <a:r>
              <a:rPr lang="ru-RU" sz="2400" dirty="0" err="1">
                <a:latin typeface="Constantia" panose="02030602050306030303" pitchFamily="18" charset="0"/>
              </a:rPr>
              <a:t>фактологическую</a:t>
            </a:r>
            <a:r>
              <a:rPr lang="ru-RU" sz="2400" dirty="0">
                <a:latin typeface="Constantia" panose="02030602050306030303" pitchFamily="18" charset="0"/>
              </a:rPr>
              <a:t>» (указание на </a:t>
            </a:r>
            <a:r>
              <a:rPr lang="ru-RU" sz="2400" dirty="0" err="1">
                <a:latin typeface="Constantia" panose="02030602050306030303" pitchFamily="18" charset="0"/>
              </a:rPr>
              <a:t>Рапануи</a:t>
            </a:r>
            <a:r>
              <a:rPr lang="ru-RU" sz="2400" dirty="0">
                <a:latin typeface="Constantia" panose="02030602050306030303" pitchFamily="18" charset="0"/>
              </a:rPr>
              <a:t>, как на один из примеров, описанных в книге) и «оценочную» часть («самых будоражащих»). </a:t>
            </a:r>
          </a:p>
          <a:p>
            <a:pPr marL="0" indent="0">
              <a:buNone/>
            </a:pPr>
            <a:r>
              <a:rPr lang="ru-RU" sz="2400" dirty="0">
                <a:latin typeface="Constantia" panose="02030602050306030303" pitchFamily="18" charset="0"/>
              </a:rPr>
              <a:t>В тексте акцент делается на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оценке</a:t>
            </a:r>
            <a:r>
              <a:rPr lang="ru-RU" sz="2400" dirty="0">
                <a:latin typeface="Constantia" panose="02030602050306030303" pitchFamily="18" charset="0"/>
              </a:rPr>
              <a:t>, а более 40% отвечавших обратили внимание на 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фактологическую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anose="02030602050306030303" pitchFamily="18" charset="0"/>
              </a:rPr>
              <a:t> </a:t>
            </a:r>
            <a:r>
              <a:rPr lang="ru-RU" sz="2400" dirty="0">
                <a:latin typeface="Constantia" panose="02030602050306030303" pitchFamily="18" charset="0"/>
              </a:rPr>
              <a:t>сторону высказывания.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35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Функциональная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«Грамотность - базовая учебная компетенция, позволяющая человеку непрерывно учиться и осваивать новое, получать доступ к богатствам мировой и национальной культуры и тем самым расширять свой внутренний мир.</a:t>
            </a:r>
          </a:p>
          <a:p>
            <a:pPr marL="0" indent="0">
              <a:buNone/>
            </a:pPr>
            <a:r>
              <a:rPr lang="ru-RU" dirty="0">
                <a:latin typeface="Constantia" panose="02030602050306030303" pitchFamily="18" charset="0"/>
              </a:rPr>
              <a:t>Грамотность определяет способность и готовность человека к активному усвоению знаний и их применению в каждодневной жизни».</a:t>
            </a:r>
          </a:p>
          <a:p>
            <a:pPr marL="0" indent="0" algn="r">
              <a:buNone/>
            </a:pPr>
            <a:r>
              <a:rPr lang="ru-RU" dirty="0">
                <a:latin typeface="Constantia" panose="02030602050306030303" pitchFamily="18" charset="0"/>
              </a:rPr>
              <a:t>Н.Н. </a:t>
            </a:r>
            <a:r>
              <a:rPr lang="ru-RU" dirty="0" err="1">
                <a:latin typeface="Constantia" panose="02030602050306030303" pitchFamily="18" charset="0"/>
              </a:rPr>
              <a:t>Сметанникова</a:t>
            </a:r>
            <a:r>
              <a:rPr lang="ru-RU" dirty="0">
                <a:latin typeface="Constantia" panose="02030602050306030303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dirty="0" err="1">
                <a:latin typeface="Constantia" panose="02030602050306030303" pitchFamily="18" charset="0"/>
              </a:rPr>
              <a:t>Стратегиальный</a:t>
            </a:r>
            <a:r>
              <a:rPr lang="ru-RU" dirty="0">
                <a:latin typeface="Constantia" panose="02030602050306030303" pitchFamily="18" charset="0"/>
              </a:rPr>
              <a:t> подход к обучению чтению. </a:t>
            </a:r>
          </a:p>
        </p:txBody>
      </p:sp>
    </p:spTree>
    <p:extLst>
      <p:ext uri="{BB962C8B-B14F-4D97-AF65-F5344CB8AC3E}">
        <p14:creationId xmlns:p14="http://schemas.microsoft.com/office/powerpoint/2010/main" val="129682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93BA16-A920-406A-B34E-9DE8CE62D4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90" t="10001" r="23515" b="4492"/>
          <a:stretch/>
        </p:blipFill>
        <p:spPr>
          <a:xfrm>
            <a:off x="1475656" y="620688"/>
            <a:ext cx="6153184" cy="535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D50D1FF-7445-4067-97B7-481A5A006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442" t="42174" r="25363" b="18985"/>
          <a:stretch/>
        </p:blipFill>
        <p:spPr>
          <a:xfrm>
            <a:off x="251520" y="476672"/>
            <a:ext cx="6077592" cy="267454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6143C7B-2067-4A23-B306-F803ABB70C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464" t="41160" r="29384" b="21449"/>
          <a:stretch/>
        </p:blipFill>
        <p:spPr>
          <a:xfrm>
            <a:off x="3436857" y="2780928"/>
            <a:ext cx="5707143" cy="25343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5FFA0B0-7D40-488A-B37C-2329BA9069F9}"/>
              </a:ext>
            </a:extLst>
          </p:cNvPr>
          <p:cNvSpPr/>
          <p:nvPr/>
        </p:nvSpPr>
        <p:spPr>
          <a:xfrm rot="20421370">
            <a:off x="-67131" y="4635651"/>
            <a:ext cx="458202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35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</a:rPr>
              <a:t>Результаты учащихся по читательской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9419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ADD01FF3-FA08-402E-9250-CB4CE0B9C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812" t="16232" r="32101" b="24927"/>
          <a:stretch/>
        </p:blipFill>
        <p:spPr>
          <a:xfrm>
            <a:off x="323527" y="260648"/>
            <a:ext cx="4884127" cy="35283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E90E9B5-EF71-4A99-B7C6-69C10253F9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877" t="15652" r="31667" b="43478"/>
          <a:stretch/>
        </p:blipFill>
        <p:spPr>
          <a:xfrm>
            <a:off x="3051414" y="3501008"/>
            <a:ext cx="609258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960ECB5-F4BF-4884-B8B4-FAE238E509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51" t="16400" r="27163" b="4851"/>
          <a:stretch/>
        </p:blipFill>
        <p:spPr>
          <a:xfrm>
            <a:off x="827584" y="124633"/>
            <a:ext cx="6912768" cy="640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CA4C3DF3-1077-4BAB-95FA-AA4994591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00" t="17451" r="26375" b="26900"/>
          <a:stretch/>
        </p:blipFill>
        <p:spPr>
          <a:xfrm>
            <a:off x="395536" y="980728"/>
            <a:ext cx="852955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332656"/>
            <a:ext cx="8119814" cy="6264696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</a:t>
            </a:r>
            <a:r>
              <a:rPr lang="ru-RU" sz="2400" dirty="0" smtClean="0">
                <a:latin typeface="Constantia" pitchFamily="18" charset="0"/>
              </a:rPr>
              <a:t>Во ФГОС читательская грамотность рассматривается как </a:t>
            </a:r>
            <a:r>
              <a:rPr lang="ru-RU" sz="2400" i="1" dirty="0" smtClean="0">
                <a:latin typeface="Constantia" pitchFamily="18" charset="0"/>
              </a:rPr>
              <a:t>смысловое чтение </a:t>
            </a:r>
            <a:r>
              <a:rPr lang="ru-RU" sz="2400" dirty="0" smtClean="0">
                <a:latin typeface="Constantia" pitchFamily="18" charset="0"/>
              </a:rPr>
              <a:t>и относится к одному из важных </a:t>
            </a:r>
            <a:r>
              <a:rPr lang="ru-RU" sz="2400" dirty="0" err="1" smtClean="0">
                <a:latin typeface="Constantia" pitchFamily="18" charset="0"/>
              </a:rPr>
              <a:t>метапредметных</a:t>
            </a:r>
            <a:r>
              <a:rPr lang="ru-RU" sz="2400" dirty="0" smtClean="0">
                <a:latin typeface="Constantia" pitchFamily="18" charset="0"/>
              </a:rPr>
              <a:t> результатов освоения основного общего образования. </a:t>
            </a:r>
            <a:endParaRPr lang="en-US" sz="2400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	</a:t>
            </a:r>
            <a:r>
              <a:rPr lang="ru-RU" sz="2400" dirty="0" smtClean="0">
                <a:latin typeface="Constantia" pitchFamily="18" charset="0"/>
              </a:rPr>
              <a:t>Поскольку чтение является </a:t>
            </a:r>
            <a:r>
              <a:rPr lang="ru-RU" sz="2400" dirty="0" err="1" smtClean="0">
                <a:latin typeface="Constantia" pitchFamily="18" charset="0"/>
              </a:rPr>
              <a:t>метапредметным</a:t>
            </a:r>
            <a:r>
              <a:rPr lang="ru-RU" sz="2400" dirty="0" smtClean="0">
                <a:latin typeface="Constantia" pitchFamily="18" charset="0"/>
              </a:rPr>
              <a:t> навыком, то составляющие его части будут в структуре всех универсальных учебных действий: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 в личностные УУД входят 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мотивация чтения, мотивы учения, отношение к себе и к школе</a:t>
            </a:r>
            <a:r>
              <a:rPr lang="ru-RU" sz="2400" dirty="0" smtClean="0">
                <a:latin typeface="Constantia" pitchFamily="18" charset="0"/>
              </a:rPr>
              <a:t>;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 в регулятивные УУД - 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принятие учеником учебной задачи, произвольная регуляция деятельности</a:t>
            </a:r>
            <a:r>
              <a:rPr lang="ru-RU" sz="2400" dirty="0" smtClean="0">
                <a:latin typeface="Constantia" pitchFamily="18" charset="0"/>
              </a:rPr>
              <a:t>;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 в познавательные УУД – </a:t>
            </a:r>
            <a:r>
              <a:rPr lang="ru-RU" sz="2400" dirty="0" smtClean="0">
                <a:solidFill>
                  <a:srgbClr val="C00000"/>
                </a:solidFill>
                <a:latin typeface="Constantia" pitchFamily="18" charset="0"/>
              </a:rPr>
              <a:t>логическое и абстрактное мышление, оперативная память, творческое воображение, концентрация внимания, объем словаря.</a:t>
            </a:r>
          </a:p>
          <a:p>
            <a:pPr>
              <a:buNone/>
            </a:pP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047806" cy="62646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  	</a:t>
            </a:r>
            <a:r>
              <a:rPr lang="ru-RU" sz="2800" dirty="0" smtClean="0">
                <a:solidFill>
                  <a:srgbClr val="C00000"/>
                </a:solidFill>
              </a:rPr>
              <a:t>Читательская грамотность </a:t>
            </a:r>
            <a:r>
              <a:rPr lang="ru-RU" sz="2800" dirty="0" smtClean="0"/>
              <a:t>- средство осуществления дальнейших планов обучающихся: продолжения образования и самообразования, осознанного планирования своего актуального и перспективного круга чтения, в том числе </a:t>
            </a:r>
            <a:r>
              <a:rPr lang="ru-RU" sz="2800" dirty="0" err="1" smtClean="0"/>
              <a:t>досугового</a:t>
            </a:r>
            <a:r>
              <a:rPr lang="ru-RU" sz="2800" dirty="0" smtClean="0"/>
              <a:t>, подготовки к трудовой и социальной деятельности.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ru-RU" sz="2800" dirty="0" smtClean="0"/>
              <a:t>	Потребность в систематическом чтении - средство познания мира и себя в этом мире, гармонизации отношений человека и общества. </a:t>
            </a:r>
          </a:p>
          <a:p>
            <a:pPr>
              <a:buNone/>
            </a:pPr>
            <a:r>
              <a:rPr lang="ru-RU" sz="2800" dirty="0" smtClean="0"/>
              <a:t>		Ключевой компетенцией выпускника в области смыслового чтения, по мнению разработчиков ФГОС, является возможность практического применения чтения в своей жизни.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488831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0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476672"/>
            <a:ext cx="8424936" cy="61926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Какие данные нужны для того, чтобы сделать первоначальный запрос о погибшем солдате?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А. Время и место призыва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Б. Номер военного билета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В. Дата рождения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Г. Дата гибели</a:t>
            </a:r>
            <a:endParaRPr lang="en-US" dirty="0" smtClean="0">
              <a:latin typeface="Constantia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Какими  ресурсами  сети Интернет можно пользоваться, чтобы найти солдата?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А. Объединённая база данных «Мемориал»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Б. Ресурс МО «Подвиг народа в Великой Отечественной войне»</a:t>
            </a: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В. Ресурсы </a:t>
            </a:r>
            <a:r>
              <a:rPr lang="ru-RU" dirty="0" err="1" smtClean="0">
                <a:latin typeface="Constantia" pitchFamily="18" charset="0"/>
              </a:rPr>
              <a:t>облвоенкоматов</a:t>
            </a:r>
            <a:endParaRPr lang="ru-RU" dirty="0" smtClean="0">
              <a:latin typeface="Constantia" pitchFamily="18" charset="0"/>
            </a:endParaRPr>
          </a:p>
          <a:p>
            <a:pPr>
              <a:buNone/>
            </a:pPr>
            <a:r>
              <a:rPr lang="ru-RU" dirty="0" smtClean="0">
                <a:latin typeface="Constantia" pitchFamily="18" charset="0"/>
              </a:rPr>
              <a:t>Г. В «Книгах памяти» регионов РФ</a:t>
            </a:r>
            <a:endParaRPr lang="en-US" dirty="0" smtClean="0">
              <a:latin typeface="Constantia" pitchFamily="18" charset="0"/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Для кого написана данная памятка?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Сформулируйте вывод, где родственники погибшего солдата могут найти место его погребения?</a:t>
            </a:r>
          </a:p>
          <a:p>
            <a:pPr>
              <a:buNone/>
            </a:pPr>
            <a:endParaRPr lang="ru-RU" dirty="0" smtClean="0">
              <a:latin typeface="Constantia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1</a:t>
            </a:r>
            <a:r>
              <a:rPr lang="ru-RU" dirty="0" smtClean="0">
                <a:latin typeface="Constantia" pitchFamily="18" charset="0"/>
              </a:rPr>
              <a:t>)"Победу мы выиграли ранеными," – это слова маршала Константина Рокоссовского. 2)Он в полной мере отдавал дань не только фронтовикам и труженикам тыла, но и тем, кто возвращал в строй бойцов, уже прошедших испытание войной. 3)За годы Великой отечественной войны врачи вернули на фронт почти 18 миллионов солдат и офицеров с боевым опытом.</a:t>
            </a:r>
          </a:p>
          <a:p>
            <a:pPr>
              <a:buNone/>
            </a:pPr>
            <a:r>
              <a:rPr lang="en-US" dirty="0" smtClean="0">
                <a:latin typeface="Constantia" pitchFamily="18" charset="0"/>
              </a:rPr>
              <a:t>	</a:t>
            </a:r>
            <a:r>
              <a:rPr lang="ru-RU" dirty="0" smtClean="0">
                <a:latin typeface="Constantia" pitchFamily="18" charset="0"/>
              </a:rPr>
              <a:t>4)В связи с тяжелой обстановкой на фронтах значительную часть госпитальной сети пришлось развертывать в тылу страны. 5)В кратчайшие сроки под эвакогоспитали в Улан-Удэ были переоборудованы более 50  зданий. 6)За годы войны в госпиталях Бурятии было пролечено более 30 тысяч раненых и больных, проведено более 16 тысяч операций. 7)Вернулся в строй каждый третий, поступивший на лечение солдат. 8)Каждому второму была восстановлена трудоспособность. </a:t>
            </a:r>
          </a:p>
          <a:p>
            <a:pPr>
              <a:buNone/>
            </a:pPr>
            <a:r>
              <a:rPr lang="en-US" dirty="0" smtClean="0">
                <a:latin typeface="Constantia" pitchFamily="18" charset="0"/>
              </a:rPr>
              <a:t>	</a:t>
            </a:r>
            <a:r>
              <a:rPr lang="ru-RU" dirty="0" smtClean="0">
                <a:latin typeface="Constantia" pitchFamily="18" charset="0"/>
              </a:rPr>
              <a:t>9)Имя города Улан-Удэ навечно вписано в «Книгу городов Победы». 10) Примечательно, что в этом документе, кроме заслуг на трудовом фронте, в мужестве народа при создании тылового и контратакующего значения подчеркнута исключительная роль Улан-Удэ в спасении бойцов, возвращении их в строй, к нормальной жизни. 11) Город выделен как «столица эвакогоспиталей». (По </a:t>
            </a:r>
            <a:r>
              <a:rPr lang="ru-RU" dirty="0" err="1" smtClean="0">
                <a:latin typeface="Constantia" pitchFamily="18" charset="0"/>
              </a:rPr>
              <a:t>В.Помишину</a:t>
            </a:r>
            <a:r>
              <a:rPr lang="ru-RU" dirty="0" smtClean="0">
                <a:latin typeface="Constantia" pitchFamily="18" charset="0"/>
              </a:rPr>
              <a:t>)</a:t>
            </a:r>
          </a:p>
          <a:p>
            <a:pPr lvl="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anose="02030602050306030303" pitchFamily="18" charset="0"/>
              </a:rPr>
              <a:t>Грамотность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26231"/>
              </p:ext>
            </p:extLst>
          </p:nvPr>
        </p:nvGraphicFramePr>
        <p:xfrm>
          <a:off x="-396552" y="908720"/>
          <a:ext cx="96490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52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136904" cy="5544616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Какие из высказываний соответствуют содержанию текста?</a:t>
            </a:r>
          </a:p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А. Эвакогоспитали развёртывались в тылу страны, потому что на фронтах была тяжёлая обстановка.</a:t>
            </a:r>
          </a:p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Б. В «Книге городов Победы»  город Улан-Удэ выделен как «столица эвакогоспиталей».</a:t>
            </a:r>
          </a:p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В. На лечении в Улан-Удэ находился каждый третий солдат.</a:t>
            </a:r>
          </a:p>
          <a:p>
            <a:pPr>
              <a:buNone/>
            </a:pPr>
            <a:r>
              <a:rPr lang="ru-RU" sz="2400" dirty="0" smtClean="0">
                <a:latin typeface="Constantia" pitchFamily="18" charset="0"/>
              </a:rPr>
              <a:t>Г. Была подчеркнута исключительная роль Улан-Удэ в спасении и возвращении в строй солдат</a:t>
            </a:r>
            <a:endParaRPr lang="en-US" sz="2400" dirty="0" smtClean="0"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В каком предложении содержится ответ на вопрос: «Сколько раненых и больных солдат было пролечено в эвакогоспиталях Улан-Удэ?»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476672"/>
          <a:ext cx="81369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755576" y="4970293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Абсолютная успеваемость по РБ составила 83,76%, качество знаний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29,21%.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548680"/>
          <a:ext cx="842493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260648"/>
          <a:ext cx="756084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3568" y="3140968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№3,9 - умение находить в тексте конкретные сведения, факты, заданные в явном виде</a:t>
            </a:r>
          </a:p>
          <a:p>
            <a:r>
              <a:rPr lang="ru-RU" sz="2400" dirty="0" smtClean="0"/>
              <a:t>№7 – умение  определять лексическое значение слова (словосочетания) в тексте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941168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№4-5-  умение формулировать выводы по содержанию текста; находить аргументы, подтверждающие вывод; </a:t>
            </a:r>
          </a:p>
          <a:p>
            <a:r>
              <a:rPr lang="ru-RU" sz="2400" dirty="0" smtClean="0"/>
              <a:t>№6 –умение обобщать информацию из разных частей текста.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827584" y="620688"/>
          <a:ext cx="770485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047806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800" dirty="0" smtClean="0">
                <a:solidFill>
                  <a:srgbClr val="C00000"/>
                </a:solidFill>
              </a:rPr>
              <a:t>Грамотное чтение </a:t>
            </a:r>
            <a:r>
              <a:rPr lang="ru-RU" sz="2800" dirty="0" smtClean="0"/>
              <a:t>-  основа всей деятельности человека как в период его обучения в школе, так и в будущем. Это постоянно развивающаяся совокупность знаний, навыков и умений, которая совершенствуется на протяжении всей его жизни в разных ситуациях деятельности и общения. Этому способствуют</a:t>
            </a:r>
          </a:p>
          <a:p>
            <a:r>
              <a:rPr lang="ru-RU" sz="2800" dirty="0" smtClean="0"/>
              <a:t>появление новых технологий, повлиявших на характер чтения и передачи информации,</a:t>
            </a:r>
          </a:p>
          <a:p>
            <a:r>
              <a:rPr lang="ru-RU" sz="2800" dirty="0" smtClean="0"/>
              <a:t>потребность читающих быстро адаптироваться в изменяющемся контексте, обучаться, используя различные источники информации </a:t>
            </a:r>
            <a:r>
              <a:rPr lang="ru-RU" sz="2800" dirty="0" err="1" smtClean="0"/>
              <a:t>одномоментно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23528" y="260648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6864" cy="2160240"/>
          </a:xfrm>
        </p:spPr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Формирование и оценка функциональной грамотности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99992" y="4869160"/>
            <a:ext cx="4312568" cy="1248544"/>
          </a:xfrm>
        </p:spPr>
        <p:txBody>
          <a:bodyPr>
            <a:normAutofit/>
          </a:bodyPr>
          <a:lstStyle/>
          <a:p>
            <a:r>
              <a:rPr lang="ru-RU" sz="2400" i="1" dirty="0" err="1">
                <a:latin typeface="Constantia" pitchFamily="18" charset="0"/>
              </a:rPr>
              <a:t>И.П.Цыренова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 err="1">
                <a:latin typeface="Constantia" pitchFamily="18" charset="0"/>
              </a:rPr>
              <a:t>ст.преп.КГД</a:t>
            </a:r>
            <a:r>
              <a:rPr lang="ru-RU" sz="2400" i="1" dirty="0">
                <a:latin typeface="Constantia" pitchFamily="18" charset="0"/>
              </a:rPr>
              <a:t> ГАУ ДПО РБ «БРИОП»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45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575009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Constantia" pitchFamily="18" charset="0"/>
              </a:rPr>
              <a:t>«Функциональную грамотность составляют  элементы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лексической грамотности</a:t>
            </a:r>
            <a:r>
              <a:rPr lang="ru-RU" dirty="0">
                <a:latin typeface="Constantia" pitchFamily="18" charset="0"/>
              </a:rPr>
              <a:t>; умения человека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понимать</a:t>
            </a:r>
            <a:r>
              <a:rPr lang="ru-RU" dirty="0">
                <a:latin typeface="Constantia" pitchFamily="18" charset="0"/>
              </a:rPr>
              <a:t> различного рода касающиеся его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государственные акты и следовать им</a:t>
            </a:r>
            <a:r>
              <a:rPr lang="ru-RU" dirty="0">
                <a:latin typeface="Constantia" pitchFamily="18" charset="0"/>
              </a:rPr>
              <a:t>; соблюдение человеком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норм общественной жизни и правил безопасности</a:t>
            </a:r>
            <a:r>
              <a:rPr lang="ru-RU" dirty="0">
                <a:latin typeface="Constantia" pitchFamily="18" charset="0"/>
              </a:rPr>
              <a:t>, требования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технологических процессов</a:t>
            </a:r>
            <a:r>
              <a:rPr lang="ru-RU" dirty="0">
                <a:latin typeface="Constantia" pitchFamily="18" charset="0"/>
              </a:rPr>
              <a:t>, в которые он вовлечен;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информационная и компьютерная</a:t>
            </a:r>
            <a:r>
              <a:rPr lang="ru-RU" dirty="0">
                <a:latin typeface="Constantia" pitchFamily="18" charset="0"/>
              </a:rPr>
              <a:t> грамотность. Это начальный уровень функциональной грамотности характерен для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передовых цивилизованных обществ</a:t>
            </a:r>
            <a:r>
              <a:rPr lang="ru-RU" dirty="0">
                <a:latin typeface="Constantia" pitchFamily="18" charset="0"/>
              </a:rPr>
              <a:t>».</a:t>
            </a:r>
          </a:p>
          <a:p>
            <a:pPr marL="0" indent="0" algn="r">
              <a:buNone/>
            </a:pPr>
            <a:r>
              <a:rPr lang="ru-RU" dirty="0">
                <a:latin typeface="Constantia" pitchFamily="18" charset="0"/>
              </a:rPr>
              <a:t>                    Безрукова В.С. Основы духовной культуры</a:t>
            </a:r>
          </a:p>
          <a:p>
            <a:pPr marL="0" indent="0" algn="r">
              <a:buNone/>
            </a:pPr>
            <a:r>
              <a:rPr lang="ru-RU" dirty="0">
                <a:latin typeface="Constantia" pitchFamily="18" charset="0"/>
              </a:rPr>
              <a:t>(энциклопедический словарь педагога)</a:t>
            </a:r>
          </a:p>
          <a:p>
            <a:pPr marL="0" indent="0" algn="r">
              <a:buNone/>
            </a:pPr>
            <a:endParaRPr lang="ru-RU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118" y="812822"/>
            <a:ext cx="8424936" cy="3968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Функциональная грамотность</a:t>
            </a:r>
            <a:r>
              <a:rPr lang="ru-RU" dirty="0">
                <a:latin typeface="Constantia" pitchFamily="18" charset="0"/>
              </a:rPr>
              <a:t> - умение человека грамотно, квалифицированно функционировать во всех сферах человеческой деятельности: работе, государстве, семье, здоровье, праве, политике, культуре.</a:t>
            </a:r>
          </a:p>
        </p:txBody>
      </p:sp>
    </p:spTree>
    <p:extLst>
      <p:ext uri="{BB962C8B-B14F-4D97-AF65-F5344CB8AC3E}">
        <p14:creationId xmlns:p14="http://schemas.microsoft.com/office/powerpoint/2010/main" val="326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73622582"/>
              </p:ext>
            </p:extLst>
          </p:nvPr>
        </p:nvGraphicFramePr>
        <p:xfrm>
          <a:off x="179512" y="260648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4941168"/>
            <a:ext cx="321257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Необходимость новых решений в стремительно меняющемся мире</a:t>
            </a:r>
          </a:p>
        </p:txBody>
      </p:sp>
    </p:spTree>
    <p:extLst>
      <p:ext uri="{BB962C8B-B14F-4D97-AF65-F5344CB8AC3E}">
        <p14:creationId xmlns:p14="http://schemas.microsoft.com/office/powerpoint/2010/main" val="40603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1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Образование: знания, умения, личностные компетенции.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81536930"/>
              </p:ext>
            </p:extLst>
          </p:nvPr>
        </p:nvGraphicFramePr>
        <p:xfrm>
          <a:off x="1403648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80" y="5373216"/>
            <a:ext cx="871296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onstantia" pitchFamily="18" charset="0"/>
              </a:rPr>
              <a:t>Образование должно не просто готовить молодых людей ко взрослой жизни, оно должно давать учащимся всё, чтобы те становились активными, ответственными гражданами.</a:t>
            </a:r>
          </a:p>
        </p:txBody>
      </p:sp>
    </p:spTree>
    <p:extLst>
      <p:ext uri="{BB962C8B-B14F-4D97-AF65-F5344CB8AC3E}">
        <p14:creationId xmlns:p14="http://schemas.microsoft.com/office/powerpoint/2010/main" val="423759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7992888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Самостоятельность обучающихся</a:t>
            </a:r>
          </a:p>
          <a:p>
            <a:r>
              <a:rPr lang="ru-RU" sz="3600" dirty="0">
                <a:latin typeface="Constantia" pitchFamily="18" charset="0"/>
              </a:rPr>
              <a:t>понимать необходимость непрерывного обучения: чувство ответственности за собственную жизнь, за влияние на других людей, за формирование условий изменения мира к лучшему. </a:t>
            </a:r>
          </a:p>
          <a:p>
            <a:r>
              <a:rPr lang="ru-RU" sz="3600" dirty="0">
                <a:latin typeface="Constantia" pitchFamily="18" charset="0"/>
              </a:rPr>
              <a:t>способность осознавать мотивы своей деятельности и ставить задачи на пути к достижению цели.</a:t>
            </a:r>
          </a:p>
          <a:p>
            <a:pPr marL="0" indent="0" algn="ctr">
              <a:buNone/>
            </a:pP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pPr marL="0" indent="0">
              <a:buNone/>
            </a:pPr>
            <a:endParaRPr lang="ru-RU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Развитие  самостоятельности:</a:t>
            </a:r>
          </a:p>
          <a:p>
            <a:pPr marL="0" indent="0">
              <a:buNone/>
            </a:pPr>
            <a:endParaRPr lang="ru-RU" sz="3400" dirty="0">
              <a:latin typeface="Constantia" pitchFamily="18" charset="0"/>
            </a:endParaRPr>
          </a:p>
          <a:p>
            <a:r>
              <a:rPr lang="ru-RU" sz="3400" dirty="0">
                <a:latin typeface="Constantia" pitchFamily="18" charset="0"/>
              </a:rPr>
              <a:t> индивидуализированная образовательная среда, </a:t>
            </a:r>
          </a:p>
          <a:p>
            <a:r>
              <a:rPr lang="ru-RU" sz="3400" dirty="0">
                <a:latin typeface="Constantia" pitchFamily="18" charset="0"/>
              </a:rPr>
              <a:t>создание устойчивой основы в виде базовой читательской и математической грамотности, </a:t>
            </a:r>
          </a:p>
          <a:p>
            <a:r>
              <a:rPr lang="ru-RU" sz="3400" dirty="0">
                <a:latin typeface="Constantia" pitchFamily="18" charset="0"/>
              </a:rPr>
              <a:t>технологически насыщенная среда.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0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1254</Words>
  <Application>Microsoft Office PowerPoint</Application>
  <PresentationFormat>Экран (4:3)</PresentationFormat>
  <Paragraphs>170</Paragraphs>
  <Slides>37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1_Тема Office</vt:lpstr>
      <vt:lpstr>Формирование и оценка функциональной грамотности</vt:lpstr>
      <vt:lpstr>Функциональная грамотность</vt:lpstr>
      <vt:lpstr>Грамотность</vt:lpstr>
      <vt:lpstr>Презентация PowerPoint</vt:lpstr>
      <vt:lpstr>Презентация PowerPoint</vt:lpstr>
      <vt:lpstr>Презентация PowerPoint</vt:lpstr>
      <vt:lpstr>Образование: знания, умения, личностные компетенции.</vt:lpstr>
      <vt:lpstr>Презентация PowerPoint</vt:lpstr>
      <vt:lpstr>Презентация PowerPoint</vt:lpstr>
      <vt:lpstr>Навыки 21 века: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задания на читательскую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и оценка функциональной грамотности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59</cp:revision>
  <dcterms:created xsi:type="dcterms:W3CDTF">2019-12-08T02:25:00Z</dcterms:created>
  <dcterms:modified xsi:type="dcterms:W3CDTF">2020-10-29T05:44:59Z</dcterms:modified>
</cp:coreProperties>
</file>