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58" r:id="rId4"/>
    <p:sldId id="266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C940-85F2-492B-BC53-F58C210A2756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AA9B-A3C4-4C25-8914-CF12D2C04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C940-85F2-492B-BC53-F58C210A2756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AA9B-A3C4-4C25-8914-CF12D2C04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C940-85F2-492B-BC53-F58C210A2756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AA9B-A3C4-4C25-8914-CF12D2C04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C940-85F2-492B-BC53-F58C210A2756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AA9B-A3C4-4C25-8914-CF12D2C04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C940-85F2-492B-BC53-F58C210A2756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AA9B-A3C4-4C25-8914-CF12D2C04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C940-85F2-492B-BC53-F58C210A2756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AA9B-A3C4-4C25-8914-CF12D2C04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C940-85F2-492B-BC53-F58C210A2756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AA9B-A3C4-4C25-8914-CF12D2C04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C940-85F2-492B-BC53-F58C210A2756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AA9B-A3C4-4C25-8914-CF12D2C04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C940-85F2-492B-BC53-F58C210A2756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AA9B-A3C4-4C25-8914-CF12D2C04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C940-85F2-492B-BC53-F58C210A2756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AA9B-A3C4-4C25-8914-CF12D2C04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C940-85F2-492B-BC53-F58C210A2756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AA9B-A3C4-4C25-8914-CF12D2C04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C940-85F2-492B-BC53-F58C210A2756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AAA9B-A3C4-4C25-8914-CF12D2C040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istrator\Рабочий стол\по бичурской программе\фото к статье\хо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88" y="1500174"/>
            <a:ext cx="9196388" cy="31432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8001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«Музыкальное искусство семейских»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Administrator\Рабочий стол\по бичурской программе\фото к статье\_mg_3096_1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9625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istrator\Рабочий стол\по бичурской программе\фото к статье\песни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33121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istrator\Рабочий стол\по бичурской программе\фото к статье\песни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6" y="0"/>
            <a:ext cx="912579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istrator\Рабочий стол\по бичурской программе\фото к статье\сарафан.jpg"/>
          <p:cNvPicPr>
            <a:picLocks noChangeAspect="1" noChangeArrowheads="1"/>
          </p:cNvPicPr>
          <p:nvPr/>
        </p:nvPicPr>
        <p:blipFill>
          <a:blip r:embed="rId2" cstate="print"/>
          <a:srcRect t="16446"/>
          <a:stretch>
            <a:fillRect/>
          </a:stretch>
        </p:blipFill>
        <p:spPr bwMode="auto">
          <a:xfrm>
            <a:off x="1767474" y="2500282"/>
            <a:ext cx="7376526" cy="4357718"/>
          </a:xfrm>
          <a:prstGeom prst="rect">
            <a:avLst/>
          </a:prstGeom>
          <a:noFill/>
        </p:spPr>
      </p:pic>
      <p:pic>
        <p:nvPicPr>
          <p:cNvPr id="12290" name="Picture 2" descr="C:\Documents and Settings\Administrator\Рабочий стол\по бичурской программе\фото к статье\98.jpg"/>
          <p:cNvPicPr>
            <a:picLocks noChangeAspect="1" noChangeArrowheads="1"/>
          </p:cNvPicPr>
          <p:nvPr/>
        </p:nvPicPr>
        <p:blipFill>
          <a:blip r:embed="rId3" cstate="print"/>
          <a:srcRect l="9262" t="12500" r="13962" b="10156"/>
          <a:stretch>
            <a:fillRect/>
          </a:stretch>
        </p:blipFill>
        <p:spPr bwMode="auto">
          <a:xfrm>
            <a:off x="0" y="0"/>
            <a:ext cx="2643174" cy="3560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16.rospotrebnadzor.ru/image/image_gallery?groupId=152224&amp;t=1360430289300&amp;uuid=0b99a6fd-91f4-4c1f-866e-cbb0c7f401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5212" y="0"/>
            <a:ext cx="5358788" cy="6858000"/>
          </a:xfrm>
          <a:prstGeom prst="rect">
            <a:avLst/>
          </a:prstGeom>
          <a:noFill/>
        </p:spPr>
      </p:pic>
      <p:pic>
        <p:nvPicPr>
          <p:cNvPr id="13316" name="Picture 4" descr="http://www.kb.ua/library/img/bl/bl10/dollarphotoclub_65597173-700x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14488"/>
            <a:ext cx="4286248" cy="3159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03_16_12_19_39_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24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istrator\Рабочий стол\по бичурской программе\фото к статье\семейский х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9600"/>
            <a:ext cx="9144032" cy="5462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istrator\Рабочий стол\по бичурской программе\фото к статье\х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9" descr="https://i.mycdn.me/image?id=836643420058&amp;t=3&amp;plc=WEB&amp;tkn=*eyzSkUA2eg3JZgZpxPOejIXNz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70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483332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божьи люди кузнецов в 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3" y="3389925"/>
            <a:ext cx="4286248" cy="346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Administrator\Рабочий стол\по бичурской программе\)картинки к хрестоиатии\11b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4429124" cy="3321843"/>
          </a:xfrm>
          <a:prstGeom prst="rect">
            <a:avLst/>
          </a:prstGeom>
          <a:noFill/>
        </p:spPr>
      </p:pic>
      <p:pic>
        <p:nvPicPr>
          <p:cNvPr id="3077" name="Picture 5" descr="C:\Documents and Settings\Administrator\Рабочий стол\по бичурской программе\фото к статье\солнцев ф г старообрядческий монах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0"/>
            <a:ext cx="3838852" cy="338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ифика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0" y="285728"/>
            <a:ext cx="911632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istrator\Рабочий стол\по бичурской программе\женя проект\5182fc1a88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433" y="-1"/>
            <a:ext cx="4405567" cy="3214687"/>
          </a:xfrm>
          <a:prstGeom prst="rect">
            <a:avLst/>
          </a:prstGeom>
          <a:noFill/>
        </p:spPr>
      </p:pic>
      <p:pic>
        <p:nvPicPr>
          <p:cNvPr id="5126" name="Picture 6" descr="https://go1.imgsmail.ru/imgpreview?key=144dde1447f9ff3d&amp;mb=imgdb_preview_7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86864"/>
            <a:ext cx="4572000" cy="3371136"/>
          </a:xfrm>
          <a:prstGeom prst="rect">
            <a:avLst/>
          </a:prstGeom>
          <a:noFill/>
        </p:spPr>
      </p:pic>
      <p:pic>
        <p:nvPicPr>
          <p:cNvPr id="5128" name="Picture 8" descr="http://img-fotki.yandex.ru/get/58191/114282386.25/0_871cc_67f78ab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3286124"/>
            <a:ext cx="4429125" cy="3571876"/>
          </a:xfrm>
          <a:prstGeom prst="rect">
            <a:avLst/>
          </a:prstGeom>
          <a:noFill/>
        </p:spPr>
      </p:pic>
      <p:pic>
        <p:nvPicPr>
          <p:cNvPr id="5130" name="Picture 10" descr="http://orsk.ru/images/stories/2014/09_september/utro2001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1487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«Музыкальное искусство семейских» </dc:title>
  <dc:creator>Admin</dc:creator>
  <cp:lastModifiedBy>Admin</cp:lastModifiedBy>
  <cp:revision>5</cp:revision>
  <dcterms:created xsi:type="dcterms:W3CDTF">2017-03-16T12:44:08Z</dcterms:created>
  <dcterms:modified xsi:type="dcterms:W3CDTF">2017-03-16T13:30:28Z</dcterms:modified>
</cp:coreProperties>
</file>